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5"/>
  </p:sldMasterIdLst>
  <p:notesMasterIdLst>
    <p:notesMasterId r:id="rId22"/>
  </p:notesMasterIdLst>
  <p:handoutMasterIdLst>
    <p:handoutMasterId r:id="rId23"/>
  </p:handoutMasterIdLst>
  <p:sldIdLst>
    <p:sldId id="257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9" r:id="rId20"/>
    <p:sldId id="269" r:id="rId21"/>
  </p:sldIdLst>
  <p:sldSz cx="9144000" cy="5143500" type="screen16x9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DA90886-726A-42B5-A964-6DCC7173677E}">
          <p14:sldIdLst>
            <p14:sldId id="257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309"/>
            <p14:sldId id="269"/>
          </p14:sldIdLst>
        </p14:section>
        <p14:section name="Content" id="{2DC4DAB8-9E2D-452C-8702-8E57DBB8059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A64"/>
    <a:srgbClr val="445C63"/>
    <a:srgbClr val="324650"/>
    <a:srgbClr val="001F6B"/>
    <a:srgbClr val="28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6" autoAdjust="0"/>
  </p:normalViewPr>
  <p:slideViewPr>
    <p:cSldViewPr snapToGrid="0" snapToObjects="1">
      <p:cViewPr varScale="1">
        <p:scale>
          <a:sx n="146" d="100"/>
          <a:sy n="146" d="100"/>
        </p:scale>
        <p:origin x="51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Veselý" userId="10a43eb4-76ec-4a9d-911a-d286c4e01928" providerId="ADAL" clId="{B0DC1EDD-7B91-4B9D-8EF8-C3BF2A1FFCFE}"/>
    <pc:docChg chg="custSel modSld">
      <pc:chgData name="Petr Veselý" userId="10a43eb4-76ec-4a9d-911a-d286c4e01928" providerId="ADAL" clId="{B0DC1EDD-7B91-4B9D-8EF8-C3BF2A1FFCFE}" dt="2026-06-01T10:42:13.869" v="3" actId="14100"/>
      <pc:docMkLst>
        <pc:docMk/>
      </pc:docMkLst>
      <pc:sldChg chg="addSp delSp modSp mod">
        <pc:chgData name="Petr Veselý" userId="10a43eb4-76ec-4a9d-911a-d286c4e01928" providerId="ADAL" clId="{B0DC1EDD-7B91-4B9D-8EF8-C3BF2A1FFCFE}" dt="2026-06-01T10:42:13.869" v="3" actId="14100"/>
        <pc:sldMkLst>
          <pc:docMk/>
          <pc:sldMk cId="1133945639" sldId="269"/>
        </pc:sldMkLst>
        <pc:picChg chg="add mod">
          <ac:chgData name="Petr Veselý" userId="10a43eb4-76ec-4a9d-911a-d286c4e01928" providerId="ADAL" clId="{B0DC1EDD-7B91-4B9D-8EF8-C3BF2A1FFCFE}" dt="2026-06-01T10:42:13.869" v="3" actId="14100"/>
          <ac:picMkLst>
            <pc:docMk/>
            <pc:sldMk cId="1133945639" sldId="269"/>
            <ac:picMk id="3" creationId="{8A90F465-2574-1DEF-83D9-8A1B961BC15D}"/>
          </ac:picMkLst>
        </pc:picChg>
        <pc:picChg chg="del">
          <ac:chgData name="Petr Veselý" userId="10a43eb4-76ec-4a9d-911a-d286c4e01928" providerId="ADAL" clId="{B0DC1EDD-7B91-4B9D-8EF8-C3BF2A1FFCFE}" dt="2026-06-01T10:42:06.213" v="0" actId="478"/>
          <ac:picMkLst>
            <pc:docMk/>
            <pc:sldMk cId="1133945639" sldId="269"/>
            <ac:picMk id="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ED65-CCF4-A94A-AAFA-00944628EDA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51758-0041-A941-AE28-3D5060F6E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6647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C345E-3569-064C-A3D9-09646E30F550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4D7-92BA-2242-9B23-78755872B9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23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フリーフォーム 36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pic>
        <p:nvPicPr>
          <p:cNvPr id="34" name="図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AE661F33-9059-CA18-5404-EC6BE1E9CC82}"/>
              </a:ext>
            </a:extLst>
          </p:cNvPr>
          <p:cNvGrpSpPr/>
          <p:nvPr userDrawn="1"/>
        </p:nvGrpSpPr>
        <p:grpSpPr>
          <a:xfrm>
            <a:off x="7904016" y="1245600"/>
            <a:ext cx="1116848" cy="1116848"/>
            <a:chOff x="7904016" y="1867231"/>
            <a:chExt cx="1116848" cy="11168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AE8C06-66E0-A105-467C-2DFB06C75331}"/>
                </a:ext>
              </a:extLst>
            </p:cNvPr>
            <p:cNvSpPr/>
            <p:nvPr/>
          </p:nvSpPr>
          <p:spPr>
            <a:xfrm>
              <a:off x="7904016" y="1867231"/>
              <a:ext cx="1116848" cy="1116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fr-BE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597B6A2-E6C3-D170-79F9-C12EB71B55FD}"/>
                </a:ext>
              </a:extLst>
            </p:cNvPr>
            <p:cNvGrpSpPr/>
            <p:nvPr/>
          </p:nvGrpSpPr>
          <p:grpSpPr>
            <a:xfrm>
              <a:off x="8002862" y="2267760"/>
              <a:ext cx="919157" cy="315790"/>
              <a:chOff x="8204267" y="635712"/>
              <a:chExt cx="681395" cy="234103"/>
            </a:xfrm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50A66671-A7FA-9560-3C47-179DF7C9B523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33BAD27C-87DA-9C73-8457-AD6C3F33CA2B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20EB7660-F80B-B515-931E-CAB777226EFB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985E2317-D2CC-290C-DAEE-883BB1501162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3081867" y="832814"/>
            <a:ext cx="5933769" cy="3960000"/>
          </a:xfrm>
        </p:spPr>
        <p:txBody>
          <a:bodyPr>
            <a:normAutofit/>
          </a:bodyPr>
          <a:lstStyle>
            <a:lvl1pPr marL="266700" indent="-266700">
              <a:buClr>
                <a:schemeClr val="accent2"/>
              </a:buClr>
              <a:tabLst/>
              <a:defRPr sz="1800" baseline="0">
                <a:solidFill>
                  <a:srgbClr val="465A64"/>
                </a:solidFill>
                <a:latin typeface="+mn-lt"/>
              </a:defRPr>
            </a:lvl1pPr>
            <a:lvl2pPr marL="669925" indent="-2127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2785154" cy="3960000"/>
          </a:xfrm>
        </p:spPr>
        <p:txBody>
          <a:bodyPr>
            <a:normAutofit/>
          </a:bodyPr>
          <a:lstStyle>
            <a:lvl1pPr marL="266700" indent="-266700">
              <a:buClr>
                <a:schemeClr val="accent2"/>
              </a:buClr>
              <a:tabLst/>
              <a:defRPr sz="2000" baseline="0">
                <a:solidFill>
                  <a:srgbClr val="465A64"/>
                </a:solidFill>
                <a:latin typeface="+mn-lt"/>
              </a:defRPr>
            </a:lvl1pPr>
            <a:lvl2pPr marL="669925" indent="-2127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pPr lvl="0"/>
            <a:r>
              <a:rPr lang="fr-FR" sz="1000">
                <a:solidFill>
                  <a:srgbClr val="445C63"/>
                </a:solidFill>
              </a:rPr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79D3D5A-FACA-D68A-928C-84EA3CDFF62F}"/>
              </a:ext>
            </a:extLst>
          </p:cNvPr>
          <p:cNvGrpSpPr/>
          <p:nvPr userDrawn="1"/>
        </p:nvGrpSpPr>
        <p:grpSpPr>
          <a:xfrm>
            <a:off x="7941364" y="243244"/>
            <a:ext cx="953354" cy="353315"/>
            <a:chOff x="7941364" y="635712"/>
            <a:chExt cx="953354" cy="353315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C213CBAE-370A-4946-9386-ED1F2A8F73B9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BE83E2E3-0387-26B7-FD8B-A251CA96F2FE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9258C7D6-B6A6-5F59-28D5-C5DDBF64A7F9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34020CCD-52E7-82C1-F081-4B41A9C715BA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48584CD3-6B16-4175-8FB6-0F2057BC9204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A3464BC8-B543-EDB8-3D33-C4C272712235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33A29DC2-D9B6-454C-E405-E0C8D0CC3BD3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54FDC915-6274-11F5-FED5-968ED3F71132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30C17F6F-9205-E1C3-C92F-E94406A8A550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3440046E-D45A-6899-ADB1-71089B3E5E0B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4A78ECA2-F703-5EBC-61BB-0407AB0BE667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83C52DC8-FA8F-215E-AE7B-11F80D1144C5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76224221-30B3-1280-10FD-524BA9641223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7EA580EE-7693-60B4-B074-63B30429EC3C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97ADC2CF-8E0A-047B-4027-92E9552F8C9B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1ABD38AF-C44C-0208-FD90-C6D3892CC786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40F3020D-1869-6D22-C5CC-1235E3A55EC5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B48BCE7E-E8FE-79E3-CCFA-A63B2A0735A8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63B1A4DF-BE61-2EB5-9E00-8FF38BE3112F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DA2CD3DA-6A00-B647-0604-83613169984C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BE1BAAB2-B405-DA7B-63ED-AF7D499EFD06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01158171-27D7-ED2F-2586-EB52C59557FB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CEBDE920-85D0-1269-1F88-236D3BF74122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E338DADA-9112-8D2D-1CEB-26A0611B8455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716D7A61-2FDB-D4F3-6A2D-3891C6904EA5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C9B2FDB7-3676-DB9B-63B3-7206C2BACA77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70DF43C5-A9DA-3701-DA2D-6932C36EBF80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D329D970-BEAF-B9B0-267D-FD954D95AB50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0176019B-7CDA-CB6C-ABF6-548C7686BC50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  <p:sp>
        <p:nvSpPr>
          <p:cNvPr id="40" name="タイトル 1">
            <a:extLst>
              <a:ext uri="{FF2B5EF4-FFF2-40B4-BE49-F238E27FC236}">
                <a16:creationId xmlns:a16="http://schemas.microsoft.com/office/drawing/2014/main" id="{8BA8ACCB-5080-D5CA-C76D-09521203D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29600" y="158325"/>
            <a:ext cx="7657790" cy="523153"/>
          </a:xfrm>
        </p:spPr>
        <p:txBody>
          <a:bodyPr>
            <a:noAutofit/>
          </a:bodyPr>
          <a:lstStyle>
            <a:lvl1pPr>
              <a:defRPr sz="3200">
                <a:gradFill>
                  <a:gsLst>
                    <a:gs pos="83000">
                      <a:srgbClr val="E40046"/>
                    </a:gs>
                    <a:gs pos="32000">
                      <a:srgbClr val="001F6B"/>
                    </a:gs>
                  </a:gsLst>
                  <a:lin ang="0" scaled="1"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50C927A-6B1A-DCE7-0DF5-9F8949A9A5DE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gradFill flip="none" rotWithShape="1">
              <a:gsLst>
                <a:gs pos="31000">
                  <a:schemeClr val="accent1"/>
                </a:gs>
                <a:gs pos="55000">
                  <a:schemeClr val="accent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2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3 Columns //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6245305" y="832814"/>
            <a:ext cx="2770331" cy="3960000"/>
          </a:xfrm>
        </p:spPr>
        <p:txBody>
          <a:bodyPr>
            <a:normAutofit/>
          </a:bodyPr>
          <a:lstStyle>
            <a:lvl1pPr marL="266700" indent="-266700">
              <a:buClr>
                <a:schemeClr val="accent2"/>
              </a:buClr>
              <a:tabLst/>
              <a:defRPr sz="1800" baseline="0">
                <a:solidFill>
                  <a:srgbClr val="465A64"/>
                </a:solidFill>
                <a:latin typeface="+mn-lt"/>
              </a:defRPr>
            </a:lvl1pPr>
            <a:lvl2pPr marL="669925" indent="-2127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2" y="832814"/>
            <a:ext cx="5949636" cy="3960000"/>
          </a:xfrm>
        </p:spPr>
        <p:txBody>
          <a:bodyPr>
            <a:normAutofit/>
          </a:bodyPr>
          <a:lstStyle>
            <a:lvl1pPr marL="266700" indent="-266700">
              <a:buClr>
                <a:schemeClr val="accent2"/>
              </a:buClr>
              <a:tabLst/>
              <a:defRPr sz="2000" baseline="0">
                <a:solidFill>
                  <a:srgbClr val="465A64"/>
                </a:solidFill>
                <a:latin typeface="+mn-lt"/>
              </a:defRPr>
            </a:lvl1pPr>
            <a:lvl2pPr marL="669925" indent="-2127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405F7D18-64A5-4AEC-B263-4015DAA17C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pPr lvl="0"/>
            <a:r>
              <a:rPr lang="fr-FR" sz="1000">
                <a:solidFill>
                  <a:srgbClr val="445C63"/>
                </a:solidFill>
              </a:rPr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79D3D5A-FACA-D68A-928C-84EA3CDFF62F}"/>
              </a:ext>
            </a:extLst>
          </p:cNvPr>
          <p:cNvGrpSpPr/>
          <p:nvPr userDrawn="1"/>
        </p:nvGrpSpPr>
        <p:grpSpPr>
          <a:xfrm>
            <a:off x="7941364" y="243244"/>
            <a:ext cx="953354" cy="353315"/>
            <a:chOff x="7941364" y="635712"/>
            <a:chExt cx="953354" cy="353315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C213CBAE-370A-4946-9386-ED1F2A8F73B9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BE83E2E3-0387-26B7-FD8B-A251CA96F2FE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9258C7D6-B6A6-5F59-28D5-C5DDBF64A7F9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34020CCD-52E7-82C1-F081-4B41A9C715BA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48584CD3-6B16-4175-8FB6-0F2057BC9204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A3464BC8-B543-EDB8-3D33-C4C272712235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33A29DC2-D9B6-454C-E405-E0C8D0CC3BD3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54FDC915-6274-11F5-FED5-968ED3F71132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30C17F6F-9205-E1C3-C92F-E94406A8A550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3440046E-D45A-6899-ADB1-71089B3E5E0B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4A78ECA2-F703-5EBC-61BB-0407AB0BE667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83C52DC8-FA8F-215E-AE7B-11F80D1144C5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76224221-30B3-1280-10FD-524BA9641223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7EA580EE-7693-60B4-B074-63B30429EC3C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97ADC2CF-8E0A-047B-4027-92E9552F8C9B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1ABD38AF-C44C-0208-FD90-C6D3892CC786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40F3020D-1869-6D22-C5CC-1235E3A55EC5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B48BCE7E-E8FE-79E3-CCFA-A63B2A0735A8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63B1A4DF-BE61-2EB5-9E00-8FF38BE3112F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DA2CD3DA-6A00-B647-0604-83613169984C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BE1BAAB2-B405-DA7B-63ED-AF7D499EFD06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01158171-27D7-ED2F-2586-EB52C59557FB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CEBDE920-85D0-1269-1F88-236D3BF74122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E338DADA-9112-8D2D-1CEB-26A0611B8455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716D7A61-2FDB-D4F3-6A2D-3891C6904EA5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C9B2FDB7-3676-DB9B-63B3-7206C2BACA77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70DF43C5-A9DA-3701-DA2D-6932C36EBF80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D329D970-BEAF-B9B0-267D-FD954D95AB50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0176019B-7CDA-CB6C-ABF6-548C7686BC50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  <p:sp>
        <p:nvSpPr>
          <p:cNvPr id="40" name="タイトル 1">
            <a:extLst>
              <a:ext uri="{FF2B5EF4-FFF2-40B4-BE49-F238E27FC236}">
                <a16:creationId xmlns:a16="http://schemas.microsoft.com/office/drawing/2014/main" id="{8BA8ACCB-5080-D5CA-C76D-09521203D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29600" y="158325"/>
            <a:ext cx="7657790" cy="523153"/>
          </a:xfrm>
        </p:spPr>
        <p:txBody>
          <a:bodyPr>
            <a:noAutofit/>
          </a:bodyPr>
          <a:lstStyle>
            <a:lvl1pPr>
              <a:defRPr sz="3200">
                <a:gradFill>
                  <a:gsLst>
                    <a:gs pos="83000">
                      <a:srgbClr val="E40046"/>
                    </a:gs>
                    <a:gs pos="32000">
                      <a:srgbClr val="001F6B"/>
                    </a:gs>
                  </a:gsLst>
                  <a:lin ang="0" scaled="1"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50C927A-6B1A-DCE7-0DF5-9F8949A9A5DE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gradFill flip="none" rotWithShape="1">
              <a:gsLst>
                <a:gs pos="31000">
                  <a:schemeClr val="accent1"/>
                </a:gs>
                <a:gs pos="55000">
                  <a:schemeClr val="accent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781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3076200" y="830319"/>
            <a:ext cx="5939436" cy="3960000"/>
          </a:xfrm>
        </p:spPr>
        <p:txBody>
          <a:bodyPr/>
          <a:lstStyle>
            <a:lvl1pPr marL="266700" indent="-266700">
              <a:buClr>
                <a:schemeClr val="accent2"/>
              </a:buClr>
              <a:tabLst/>
              <a:defRPr sz="2000" baseline="0">
                <a:solidFill>
                  <a:srgbClr val="465A64"/>
                </a:solidFill>
                <a:latin typeface="+mn-lt"/>
              </a:defRPr>
            </a:lvl1pPr>
            <a:lvl2pPr marL="669925" indent="-2127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4" y="830319"/>
            <a:ext cx="2789908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pPr lvl="0"/>
            <a:r>
              <a:rPr lang="fr-FR" sz="1000">
                <a:solidFill>
                  <a:srgbClr val="445C63"/>
                </a:solidFill>
              </a:rPr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B526F65-7863-A3C0-FEF1-84B4316CB120}"/>
              </a:ext>
            </a:extLst>
          </p:cNvPr>
          <p:cNvGrpSpPr/>
          <p:nvPr userDrawn="1"/>
        </p:nvGrpSpPr>
        <p:grpSpPr>
          <a:xfrm>
            <a:off x="7941364" y="243244"/>
            <a:ext cx="953354" cy="353315"/>
            <a:chOff x="7941364" y="635712"/>
            <a:chExt cx="953354" cy="35331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93A5237-7731-FE91-08C0-48E3E57C161D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FF1B1F21-6BB0-9B10-2384-2CE11A0E6E8C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F64F1254-D554-C45A-0627-DC5EE5A7DD43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56F14A3A-7BF7-344B-E9D3-86FFAD49717E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D2202FE0-500D-13F7-1FBB-0E41EE4A7319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67C40F0-B1F4-02ED-7AD8-183A0EBD1909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A9118B5C-2F64-E847-F40F-ECC1304F9249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A8E51827-8BC7-7B6B-287C-6C56A81D9E92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E1BE4BD1-DEA6-7AF0-CDA1-A1C920334B22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C783F7D6-305A-664A-9FB4-C5417A3DEAB9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5F6868F7-0DA6-6E1B-6C97-1DE1F61932EA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1E1CF45C-AABA-8341-CD77-BA46CFA8A57E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34A38702-0E30-8E53-706D-AB632631A27F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FF2953FC-497C-E264-F158-1B91ACF72350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DA3DB0D5-63D9-00A6-138C-40266526A019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81B32D66-639F-5CAF-7C58-3DF5B657791A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71E48DD0-6EB9-3706-3DE0-77D781A3F993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59708B08-77C4-D9CC-C2ED-D2A0CF7797EA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DC397547-0B15-C7E7-B9D9-88340B93404F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09EF44CF-C430-12B2-4EEE-64DDED7BE3C1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11185B4B-019A-19B1-B32C-F4E280D10003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6C52D022-2739-810C-7A5C-939B1B34BF2A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D9C1E884-D8C7-75E7-01BD-766A25D504C9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E01F79B8-BE1A-D0CA-7332-9CB39E48A81A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574D79C1-8E74-94D3-547E-9DE43773FC5D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292C9612-173C-766C-7DB3-61A1456C4255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F1AC6BF2-C0CA-4295-7BEF-EC187FAE63A0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C99EA67A-C3DF-83CD-414A-E7830D6751C5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0191FE21-5AD4-6F62-700B-A3718EAB7A46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  <p:sp>
        <p:nvSpPr>
          <p:cNvPr id="40" name="タイトル 1">
            <a:extLst>
              <a:ext uri="{FF2B5EF4-FFF2-40B4-BE49-F238E27FC236}">
                <a16:creationId xmlns:a16="http://schemas.microsoft.com/office/drawing/2014/main" id="{115DE2C3-3CC5-A991-9A04-D32609C00F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29600" y="158325"/>
            <a:ext cx="7657790" cy="523153"/>
          </a:xfrm>
        </p:spPr>
        <p:txBody>
          <a:bodyPr>
            <a:noAutofit/>
          </a:bodyPr>
          <a:lstStyle>
            <a:lvl1pPr>
              <a:defRPr sz="3200">
                <a:gradFill>
                  <a:gsLst>
                    <a:gs pos="83000">
                      <a:srgbClr val="E40046"/>
                    </a:gs>
                    <a:gs pos="32000">
                      <a:srgbClr val="001F6B"/>
                    </a:gs>
                  </a:gsLst>
                  <a:lin ang="0" scaled="1"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B35BCBF-8DFC-D33D-A8F5-F14888153EEB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gradFill flip="none" rotWithShape="1">
              <a:gsLst>
                <a:gs pos="31000">
                  <a:schemeClr val="accent1"/>
                </a:gs>
                <a:gs pos="55000">
                  <a:schemeClr val="accent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Title &amp; Conten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6235922" y="830319"/>
            <a:ext cx="2779714" cy="3960000"/>
          </a:xfrm>
        </p:spPr>
        <p:txBody>
          <a:bodyPr/>
          <a:lstStyle>
            <a:lvl1pPr marL="266700" indent="-266700">
              <a:buClr>
                <a:schemeClr val="accent2"/>
              </a:buClr>
              <a:tabLst/>
              <a:defRPr sz="2000" baseline="0">
                <a:solidFill>
                  <a:srgbClr val="465A64"/>
                </a:solidFill>
                <a:latin typeface="+mn-lt"/>
              </a:defRPr>
            </a:lvl1pPr>
            <a:lvl2pPr marL="669925" indent="-2127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31613" y="830319"/>
            <a:ext cx="5949631" cy="396000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855319F-8F53-4BEB-B796-146C20BC2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pPr lvl="0"/>
            <a:r>
              <a:rPr lang="fr-FR" sz="1000">
                <a:solidFill>
                  <a:srgbClr val="445C63"/>
                </a:solidFill>
              </a:rPr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B526F65-7863-A3C0-FEF1-84B4316CB120}"/>
              </a:ext>
            </a:extLst>
          </p:cNvPr>
          <p:cNvGrpSpPr/>
          <p:nvPr userDrawn="1"/>
        </p:nvGrpSpPr>
        <p:grpSpPr>
          <a:xfrm>
            <a:off x="7941364" y="243244"/>
            <a:ext cx="953354" cy="353315"/>
            <a:chOff x="7941364" y="635712"/>
            <a:chExt cx="953354" cy="35331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93A5237-7731-FE91-08C0-48E3E57C161D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FF1B1F21-6BB0-9B10-2384-2CE11A0E6E8C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F64F1254-D554-C45A-0627-DC5EE5A7DD43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56F14A3A-7BF7-344B-E9D3-86FFAD49717E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D2202FE0-500D-13F7-1FBB-0E41EE4A7319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B67C40F0-B1F4-02ED-7AD8-183A0EBD1909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A9118B5C-2F64-E847-F40F-ECC1304F9249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A8E51827-8BC7-7B6B-287C-6C56A81D9E92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E1BE4BD1-DEA6-7AF0-CDA1-A1C920334B22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C783F7D6-305A-664A-9FB4-C5417A3DEAB9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5F6868F7-0DA6-6E1B-6C97-1DE1F61932EA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1E1CF45C-AABA-8341-CD77-BA46CFA8A57E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34A38702-0E30-8E53-706D-AB632631A27F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FF2953FC-497C-E264-F158-1B91ACF72350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DA3DB0D5-63D9-00A6-138C-40266526A019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81B32D66-639F-5CAF-7C58-3DF5B657791A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71E48DD0-6EB9-3706-3DE0-77D781A3F993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59708B08-77C4-D9CC-C2ED-D2A0CF7797EA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DC397547-0B15-C7E7-B9D9-88340B93404F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09EF44CF-C430-12B2-4EEE-64DDED7BE3C1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11185B4B-019A-19B1-B32C-F4E280D10003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6C52D022-2739-810C-7A5C-939B1B34BF2A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D9C1E884-D8C7-75E7-01BD-766A25D504C9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E01F79B8-BE1A-D0CA-7332-9CB39E48A81A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574D79C1-8E74-94D3-547E-9DE43773FC5D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292C9612-173C-766C-7DB3-61A1456C4255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F1AC6BF2-C0CA-4295-7BEF-EC187FAE63A0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C99EA67A-C3DF-83CD-414A-E7830D6751C5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0191FE21-5AD4-6F62-700B-A3718EAB7A46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  <p:sp>
        <p:nvSpPr>
          <p:cNvPr id="40" name="タイトル 1">
            <a:extLst>
              <a:ext uri="{FF2B5EF4-FFF2-40B4-BE49-F238E27FC236}">
                <a16:creationId xmlns:a16="http://schemas.microsoft.com/office/drawing/2014/main" id="{115DE2C3-3CC5-A991-9A04-D32609C00F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29600" y="158325"/>
            <a:ext cx="7657790" cy="523153"/>
          </a:xfrm>
        </p:spPr>
        <p:txBody>
          <a:bodyPr>
            <a:noAutofit/>
          </a:bodyPr>
          <a:lstStyle>
            <a:lvl1pPr>
              <a:defRPr sz="3200">
                <a:gradFill>
                  <a:gsLst>
                    <a:gs pos="83000">
                      <a:srgbClr val="E40046"/>
                    </a:gs>
                    <a:gs pos="32000">
                      <a:srgbClr val="001F6B"/>
                    </a:gs>
                  </a:gsLst>
                  <a:lin ang="0" scaled="1"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B35BCBF-8DFC-D33D-A8F5-F14888153EEB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gradFill flip="none" rotWithShape="1">
              <a:gsLst>
                <a:gs pos="31000">
                  <a:schemeClr val="accent1"/>
                </a:gs>
                <a:gs pos="55000">
                  <a:schemeClr val="accent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560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CE22A61-D423-D73E-BA68-27225D154C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5A64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You can integrate an own visual by using this slide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65A64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Please drag a usage into this area</a:t>
            </a:r>
          </a:p>
        </p:txBody>
      </p:sp>
    </p:spTree>
    <p:extLst>
      <p:ext uri="{BB962C8B-B14F-4D97-AF65-F5344CB8AC3E}">
        <p14:creationId xmlns:p14="http://schemas.microsoft.com/office/powerpoint/2010/main" val="3797146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4695636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189" marR="0" lvl="0" indent="-45718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8"/>
            <a:ext cx="520482" cy="176080"/>
          </a:xfrm>
        </p:spPr>
        <p:txBody>
          <a:bodyPr/>
          <a:lstStyle>
            <a:lvl1pPr>
              <a:defRPr baseline="0">
                <a:solidFill>
                  <a:srgbClr val="465A64"/>
                </a:solidFill>
                <a:latin typeface="+mn-lt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>
              <a:defRPr sz="2400" baseline="0">
                <a:solidFill>
                  <a:srgbClr val="465A64"/>
                </a:solidFill>
                <a:latin typeface="+mn-lt"/>
              </a:defRPr>
            </a:lvl1pPr>
            <a:lvl2pPr>
              <a:defRPr sz="2000">
                <a:solidFill>
                  <a:srgbClr val="465A64"/>
                </a:solidFill>
                <a:latin typeface="+mn-lt"/>
              </a:defRPr>
            </a:lvl2pPr>
            <a:lvl3pPr>
              <a:defRPr sz="1800">
                <a:solidFill>
                  <a:srgbClr val="465A64"/>
                </a:solidFill>
                <a:latin typeface="+mn-lt"/>
              </a:defRPr>
            </a:lvl3pPr>
            <a:lvl4pPr>
              <a:defRPr sz="1600">
                <a:solidFill>
                  <a:srgbClr val="465A64"/>
                </a:solidFill>
                <a:latin typeface="+mn-lt"/>
              </a:defRPr>
            </a:lvl4pPr>
            <a:lvl5pPr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1614" y="120417"/>
            <a:ext cx="8884023" cy="598973"/>
          </a:xfrm>
          <a:prstGeom prst="rect">
            <a:avLst/>
          </a:pr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180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 bwMode="white">
          <a:xfrm>
            <a:off x="218102" y="145700"/>
            <a:ext cx="7557167" cy="523153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614" y="4906867"/>
            <a:ext cx="8884023" cy="0"/>
          </a:xfrm>
          <a:prstGeom prst="line">
            <a:avLst/>
          </a:prstGeom>
          <a:ln w="19050">
            <a:solidFill>
              <a:schemeClr val="accent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412" y="257317"/>
            <a:ext cx="906902" cy="335768"/>
          </a:xfrm>
          <a:prstGeom prst="rect">
            <a:avLst/>
          </a:prstGeom>
        </p:spPr>
      </p:pic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1" y="4908520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endParaRPr lang="fr-BE" sz="1000" dirty="0">
              <a:solidFill>
                <a:srgbClr val="445C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1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DE31D03-24F7-3B91-30F8-7BD7C70211BA}"/>
              </a:ext>
            </a:extLst>
          </p:cNvPr>
          <p:cNvGrpSpPr/>
          <p:nvPr userDrawn="1"/>
        </p:nvGrpSpPr>
        <p:grpSpPr>
          <a:xfrm>
            <a:off x="7904016" y="1245600"/>
            <a:ext cx="1116848" cy="1116848"/>
            <a:chOff x="7904016" y="1867231"/>
            <a:chExt cx="1116848" cy="111684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4CF2AF-011A-A2C8-1DE4-44B0C5DF8B67}"/>
                </a:ext>
              </a:extLst>
            </p:cNvPr>
            <p:cNvSpPr/>
            <p:nvPr/>
          </p:nvSpPr>
          <p:spPr>
            <a:xfrm>
              <a:off x="7904016" y="1867231"/>
              <a:ext cx="1116848" cy="1116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fr-BE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3233273-8FD3-2FF6-C8A8-86BFF474A0C4}"/>
                </a:ext>
              </a:extLst>
            </p:cNvPr>
            <p:cNvGrpSpPr/>
            <p:nvPr/>
          </p:nvGrpSpPr>
          <p:grpSpPr>
            <a:xfrm>
              <a:off x="8002862" y="2267760"/>
              <a:ext cx="919157" cy="315790"/>
              <a:chOff x="8204267" y="635712"/>
              <a:chExt cx="681395" cy="234103"/>
            </a:xfrm>
          </p:grpSpPr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62FEF681-27F9-90AF-5127-8C0DA50C330C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7328440F-FC5B-29C1-42A0-B89DAE999DC7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F40DBB86-33EB-472E-BA81-1A7D56415DE4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59478DF6-CEB8-17C2-B1D5-27D7C24EF336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C4879D-C2EC-4DE0-867D-2F037078E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763" y="120650"/>
            <a:ext cx="8880475" cy="4454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BE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B9ACF76-6C9F-4DEE-A616-2F3C2529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043568"/>
            <a:ext cx="6600535" cy="1512888"/>
          </a:xfrm>
          <a:solidFill>
            <a:srgbClr val="465A64">
              <a:alpha val="15000"/>
            </a:srgbClr>
          </a:solidFill>
        </p:spPr>
        <p:txBody>
          <a:bodyPr>
            <a:normAutofit/>
          </a:bodyPr>
          <a:lstStyle>
            <a:lvl1pPr>
              <a:defRPr sz="4000" b="1" i="0" baseline="0"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2" name="サブタイトル 2">
            <a:extLst>
              <a:ext uri="{FF2B5EF4-FFF2-40B4-BE49-F238E27FC236}">
                <a16:creationId xmlns:a16="http://schemas.microsoft.com/office/drawing/2014/main" id="{7C506CB4-3978-4068-8DF2-DBAF8DE46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635743"/>
            <a:ext cx="6600535" cy="486011"/>
          </a:xfrm>
          <a:solidFill>
            <a:srgbClr val="465A64">
              <a:alpha val="15000"/>
            </a:srgbClr>
          </a:solidFill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33CD0-C36A-42DE-A6CF-461976BDD2A5}"/>
              </a:ext>
            </a:extLst>
          </p:cNvPr>
          <p:cNvSpPr/>
          <p:nvPr userDrawn="1"/>
        </p:nvSpPr>
        <p:spPr>
          <a:xfrm>
            <a:off x="127379" y="3789501"/>
            <a:ext cx="8918576" cy="1361295"/>
          </a:xfrm>
          <a:custGeom>
            <a:avLst/>
            <a:gdLst>
              <a:gd name="connsiteX0" fmla="*/ 0 w 8880475"/>
              <a:gd name="connsiteY0" fmla="*/ 0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0 w 8880475"/>
              <a:gd name="connsiteY4" fmla="*/ 0 h 1357017"/>
              <a:gd name="connsiteX0" fmla="*/ 33867 w 8880475"/>
              <a:gd name="connsiteY0" fmla="*/ 651933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33867 w 8880475"/>
              <a:gd name="connsiteY4" fmla="*/ 651933 h 1357017"/>
              <a:gd name="connsiteX0" fmla="*/ 4234 w 8880475"/>
              <a:gd name="connsiteY0" fmla="*/ 808566 h 1357017"/>
              <a:gd name="connsiteX1" fmla="*/ 8880475 w 8880475"/>
              <a:gd name="connsiteY1" fmla="*/ 0 h 1357017"/>
              <a:gd name="connsiteX2" fmla="*/ 8880475 w 8880475"/>
              <a:gd name="connsiteY2" fmla="*/ 1357017 h 1357017"/>
              <a:gd name="connsiteX3" fmla="*/ 0 w 8880475"/>
              <a:gd name="connsiteY3" fmla="*/ 1357017 h 1357017"/>
              <a:gd name="connsiteX4" fmla="*/ 4234 w 8880475"/>
              <a:gd name="connsiteY4" fmla="*/ 808566 h 1357017"/>
              <a:gd name="connsiteX0" fmla="*/ 4234 w 8880475"/>
              <a:gd name="connsiteY0" fmla="*/ 143933 h 692384"/>
              <a:gd name="connsiteX1" fmla="*/ 8872008 w 8880475"/>
              <a:gd name="connsiteY1" fmla="*/ 0 h 692384"/>
              <a:gd name="connsiteX2" fmla="*/ 8880475 w 8880475"/>
              <a:gd name="connsiteY2" fmla="*/ 692384 h 692384"/>
              <a:gd name="connsiteX3" fmla="*/ 0 w 8880475"/>
              <a:gd name="connsiteY3" fmla="*/ 692384 h 692384"/>
              <a:gd name="connsiteX4" fmla="*/ 4234 w 8880475"/>
              <a:gd name="connsiteY4" fmla="*/ 143933 h 692384"/>
              <a:gd name="connsiteX0" fmla="*/ 4234 w 8880475"/>
              <a:gd name="connsiteY0" fmla="*/ 795867 h 1344318"/>
              <a:gd name="connsiteX1" fmla="*/ 8867775 w 8880475"/>
              <a:gd name="connsiteY1" fmla="*/ 0 h 1344318"/>
              <a:gd name="connsiteX2" fmla="*/ 8880475 w 8880475"/>
              <a:gd name="connsiteY2" fmla="*/ 1344318 h 1344318"/>
              <a:gd name="connsiteX3" fmla="*/ 0 w 8880475"/>
              <a:gd name="connsiteY3" fmla="*/ 1344318 h 1344318"/>
              <a:gd name="connsiteX4" fmla="*/ 4234 w 8880475"/>
              <a:gd name="connsiteY4" fmla="*/ 795867 h 1344318"/>
              <a:gd name="connsiteX0" fmla="*/ 4234 w 8880475"/>
              <a:gd name="connsiteY0" fmla="*/ 808611 h 1357062"/>
              <a:gd name="connsiteX1" fmla="*/ 8878926 w 8880475"/>
              <a:gd name="connsiteY1" fmla="*/ 0 h 1357062"/>
              <a:gd name="connsiteX2" fmla="*/ 8880475 w 8880475"/>
              <a:gd name="connsiteY2" fmla="*/ 1357062 h 1357062"/>
              <a:gd name="connsiteX3" fmla="*/ 0 w 8880475"/>
              <a:gd name="connsiteY3" fmla="*/ 1357062 h 1357062"/>
              <a:gd name="connsiteX4" fmla="*/ 4234 w 8880475"/>
              <a:gd name="connsiteY4" fmla="*/ 808611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57062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237 w 8883282"/>
              <a:gd name="connsiteY0" fmla="*/ 775954 h 1357062"/>
              <a:gd name="connsiteX1" fmla="*/ 8881733 w 8883282"/>
              <a:gd name="connsiteY1" fmla="*/ 0 h 1357062"/>
              <a:gd name="connsiteX2" fmla="*/ 8883282 w 8883282"/>
              <a:gd name="connsiteY2" fmla="*/ 1348595 h 1357062"/>
              <a:gd name="connsiteX3" fmla="*/ 2807 w 8883282"/>
              <a:gd name="connsiteY3" fmla="*/ 1357062 h 1357062"/>
              <a:gd name="connsiteX4" fmla="*/ 237 w 8883282"/>
              <a:gd name="connsiteY4" fmla="*/ 775954 h 1357062"/>
              <a:gd name="connsiteX0" fmla="*/ 1664 w 8884709"/>
              <a:gd name="connsiteY0" fmla="*/ 775954 h 1352828"/>
              <a:gd name="connsiteX1" fmla="*/ 8883160 w 8884709"/>
              <a:gd name="connsiteY1" fmla="*/ 0 h 1352828"/>
              <a:gd name="connsiteX2" fmla="*/ 8884709 w 8884709"/>
              <a:gd name="connsiteY2" fmla="*/ 1348595 h 1352828"/>
              <a:gd name="connsiteX3" fmla="*/ 0 w 8884709"/>
              <a:gd name="connsiteY3" fmla="*/ 1352828 h 1352828"/>
              <a:gd name="connsiteX4" fmla="*/ 1664 w 8884709"/>
              <a:gd name="connsiteY4" fmla="*/ 775954 h 1352828"/>
              <a:gd name="connsiteX0" fmla="*/ 1664 w 8900105"/>
              <a:gd name="connsiteY0" fmla="*/ 784421 h 1361295"/>
              <a:gd name="connsiteX1" fmla="*/ 8900094 w 8900105"/>
              <a:gd name="connsiteY1" fmla="*/ 0 h 1361295"/>
              <a:gd name="connsiteX2" fmla="*/ 8884709 w 8900105"/>
              <a:gd name="connsiteY2" fmla="*/ 1357062 h 1361295"/>
              <a:gd name="connsiteX3" fmla="*/ 0 w 8900105"/>
              <a:gd name="connsiteY3" fmla="*/ 1361295 h 1361295"/>
              <a:gd name="connsiteX4" fmla="*/ 1664 w 8900105"/>
              <a:gd name="connsiteY4" fmla="*/ 784421 h 1361295"/>
              <a:gd name="connsiteX0" fmla="*/ 1664 w 8918576"/>
              <a:gd name="connsiteY0" fmla="*/ 784421 h 1361295"/>
              <a:gd name="connsiteX1" fmla="*/ 8900094 w 8918576"/>
              <a:gd name="connsiteY1" fmla="*/ 0 h 1361295"/>
              <a:gd name="connsiteX2" fmla="*/ 8918576 w 8918576"/>
              <a:gd name="connsiteY2" fmla="*/ 1348596 h 1361295"/>
              <a:gd name="connsiteX3" fmla="*/ 0 w 8918576"/>
              <a:gd name="connsiteY3" fmla="*/ 1361295 h 1361295"/>
              <a:gd name="connsiteX4" fmla="*/ 1664 w 8918576"/>
              <a:gd name="connsiteY4" fmla="*/ 784421 h 13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8576" h="1361295">
                <a:moveTo>
                  <a:pt x="1664" y="784421"/>
                </a:moveTo>
                <a:lnTo>
                  <a:pt x="8900094" y="0"/>
                </a:lnTo>
                <a:cubicBezTo>
                  <a:pt x="8900610" y="452354"/>
                  <a:pt x="8918060" y="896242"/>
                  <a:pt x="8918576" y="1348596"/>
                </a:cubicBezTo>
                <a:lnTo>
                  <a:pt x="0" y="1361295"/>
                </a:lnTo>
                <a:cubicBezTo>
                  <a:pt x="1411" y="1178478"/>
                  <a:pt x="253" y="967238"/>
                  <a:pt x="1664" y="7844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fr-BE"/>
          </a:p>
        </p:txBody>
      </p:sp>
      <p:pic>
        <p:nvPicPr>
          <p:cNvPr id="7" name="図 33">
            <a:extLst>
              <a:ext uri="{FF2B5EF4-FFF2-40B4-BE49-F238E27FC236}">
                <a16:creationId xmlns:a16="http://schemas.microsoft.com/office/drawing/2014/main" id="{41648DB5-F5DD-4A35-B751-D4263A18B6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312" y="4567174"/>
            <a:ext cx="3581400" cy="395386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437AD546-43AC-D36E-0326-B7F38993C9EA}"/>
              </a:ext>
            </a:extLst>
          </p:cNvPr>
          <p:cNvGrpSpPr/>
          <p:nvPr userDrawn="1"/>
        </p:nvGrpSpPr>
        <p:grpSpPr>
          <a:xfrm>
            <a:off x="7904016" y="1245600"/>
            <a:ext cx="1116848" cy="1116848"/>
            <a:chOff x="7904016" y="1867231"/>
            <a:chExt cx="1116848" cy="11168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F5D84A-6845-A936-DDE2-2B03DFC37DD9}"/>
                </a:ext>
              </a:extLst>
            </p:cNvPr>
            <p:cNvSpPr/>
            <p:nvPr/>
          </p:nvSpPr>
          <p:spPr>
            <a:xfrm>
              <a:off x="7904016" y="1867231"/>
              <a:ext cx="1116848" cy="1116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fr-BE"/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D0A4B58D-1D48-E31D-D2D5-D7F5894A609F}"/>
                </a:ext>
              </a:extLst>
            </p:cNvPr>
            <p:cNvGrpSpPr/>
            <p:nvPr/>
          </p:nvGrpSpPr>
          <p:grpSpPr>
            <a:xfrm>
              <a:off x="8002862" y="2267760"/>
              <a:ext cx="919157" cy="315790"/>
              <a:chOff x="8204267" y="635712"/>
              <a:chExt cx="681395" cy="234103"/>
            </a:xfrm>
          </p:grpSpPr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0C80C189-D772-A184-4869-41850DE152D0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3E1C70F0-4490-A177-F1F8-214A7C0D4271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1973D651-93D0-08F0-0DE6-CC129270467A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1AFEFA15-8BD6-C339-EB95-42A7B06FC4C8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18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/>
          <p:cNvSpPr/>
          <p:nvPr userDrawn="1"/>
        </p:nvSpPr>
        <p:spPr>
          <a:xfrm>
            <a:off x="131613" y="120416"/>
            <a:ext cx="8884023" cy="4455459"/>
          </a:xfrm>
          <a:custGeom>
            <a:avLst/>
            <a:gdLst>
              <a:gd name="connsiteX0" fmla="*/ 8884023 w 8884023"/>
              <a:gd name="connsiteY0" fmla="*/ 3675529 h 4455459"/>
              <a:gd name="connsiteX1" fmla="*/ 8884023 w 8884023"/>
              <a:gd name="connsiteY1" fmla="*/ 0 h 4455459"/>
              <a:gd name="connsiteX2" fmla="*/ 0 w 8884023"/>
              <a:gd name="connsiteY2" fmla="*/ 0 h 4455459"/>
              <a:gd name="connsiteX3" fmla="*/ 0 w 8884023"/>
              <a:gd name="connsiteY3" fmla="*/ 4455459 h 4455459"/>
              <a:gd name="connsiteX4" fmla="*/ 8884023 w 8884023"/>
              <a:gd name="connsiteY4" fmla="*/ 3675529 h 445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4023" h="4455459">
                <a:moveTo>
                  <a:pt x="8884023" y="3675529"/>
                </a:moveTo>
                <a:lnTo>
                  <a:pt x="8884023" y="0"/>
                </a:lnTo>
                <a:lnTo>
                  <a:pt x="0" y="0"/>
                </a:lnTo>
                <a:lnTo>
                  <a:pt x="0" y="4455459"/>
                </a:lnTo>
                <a:lnTo>
                  <a:pt x="8884023" y="3675529"/>
                </a:lnTo>
                <a:close/>
              </a:path>
            </a:pathLst>
          </a:custGeom>
          <a:solidFill>
            <a:srgbClr val="001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606CB-FFD2-4C2B-87F1-C552896834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2750" y="456718"/>
            <a:ext cx="8066617" cy="2058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B4549EE-5659-EDF8-2178-B41D80DEAE00}"/>
              </a:ext>
            </a:extLst>
          </p:cNvPr>
          <p:cNvGrpSpPr/>
          <p:nvPr userDrawn="1"/>
        </p:nvGrpSpPr>
        <p:grpSpPr>
          <a:xfrm>
            <a:off x="6879021" y="4197620"/>
            <a:ext cx="1908564" cy="707318"/>
            <a:chOff x="7941364" y="635712"/>
            <a:chExt cx="953354" cy="353315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26719CAA-BB3A-49A1-9EFC-E2035E8CAC4A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81D347C6-8AAC-C99F-78C7-DF530D908AAF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B28F52E6-DBA7-E3C6-62DE-24BCD5D219CA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4EB84DF6-84FB-1750-8932-15F1FD515815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0C92CD4A-1463-578A-9F2D-A00DFBCC4315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306545C8-6250-BAA4-F2BC-F3813B2C30A8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AD5BE66D-AF72-6566-7196-3F77D1116CE9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612D4D56-606C-8869-0220-511757685261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47C6BCB7-F50D-ECC1-9FD7-3BDF1BA0B374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CEFEBA0A-6A25-F258-98F5-425E47E666DC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911C5193-4672-5BA8-F92F-67D66CA5672D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ADF16E45-3FE3-8EF7-AAD1-CD00B9503424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9F6A1B79-1C4D-9AF7-332B-5D9FBC843D34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327078E5-72F0-D6E1-B29F-3B1055568863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4AACACB6-9C48-000A-5D44-F1A6B87D9E80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AC1DE4E0-3300-E254-7530-476A01F74FC2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FD7FB45E-E94F-5D9B-916F-F157D555E3B1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733C2EBF-8EDA-B2C7-A06E-C181EFDD1663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DE1D5231-0B33-8CEA-35B2-3B2423501349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8AD50BEB-E6FB-0F7B-364E-CE0F50E79259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9F2673DF-610D-210B-9999-56EE56F581E9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910A9401-F642-762F-050F-33129F82729A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507D31A5-0FB0-F57A-2816-780B33BAC5B6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3810BD35-B9EA-5F09-3451-38E80880B819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27FE7E79-2C06-E737-AEF9-2316FA432C36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FDBA503D-D491-F3A6-359B-0DE90BFAD111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E033BEF2-A403-E96A-E2E4-659373C03C10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50335E98-F677-DA45-7A86-8C4350B93E29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385E644B-FE1B-7AAC-D7D6-348DA4587EAD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pag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F3877DF9-1FE4-49B1-931C-A61CA0DA203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750" y="1756351"/>
            <a:ext cx="8066617" cy="2058988"/>
          </a:xfrm>
        </p:spPr>
        <p:txBody>
          <a:bodyPr/>
          <a:lstStyle>
            <a:lvl1pPr marL="266700" indent="-266700">
              <a:buClr>
                <a:schemeClr val="accent2"/>
              </a:buClr>
              <a:tabLst/>
              <a:defRPr>
                <a:solidFill>
                  <a:srgbClr val="465A64"/>
                </a:solidFill>
              </a:defRPr>
            </a:lvl1pPr>
            <a:lvl2pPr marL="622300" indent="-165100">
              <a:buClr>
                <a:schemeClr val="accent2"/>
              </a:buClr>
              <a:buFont typeface="Police système Courant"/>
              <a:buChar char="‣"/>
              <a:tabLst/>
              <a:defRPr>
                <a:solidFill>
                  <a:srgbClr val="465A64"/>
                </a:solidFill>
              </a:defRPr>
            </a:lvl2pPr>
            <a:lvl3pPr marL="1081088" indent="-166688">
              <a:buClr>
                <a:schemeClr val="accent2"/>
              </a:buClr>
              <a:buFont typeface="Police système Courant"/>
              <a:buChar char="‣"/>
              <a:tabLst/>
              <a:defRPr>
                <a:solidFill>
                  <a:srgbClr val="465A64"/>
                </a:solidFill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>
                <a:solidFill>
                  <a:srgbClr val="465A64"/>
                </a:solidFill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>
                <a:solidFill>
                  <a:srgbClr val="465A64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861E3C1-755B-2610-5BFA-CF150A15334D}"/>
              </a:ext>
            </a:extLst>
          </p:cNvPr>
          <p:cNvGrpSpPr/>
          <p:nvPr userDrawn="1"/>
        </p:nvGrpSpPr>
        <p:grpSpPr>
          <a:xfrm>
            <a:off x="503702" y="472391"/>
            <a:ext cx="2010897" cy="745243"/>
            <a:chOff x="503703" y="245818"/>
            <a:chExt cx="953354" cy="353315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ED91A315-987C-2FF6-0D48-BE8AEE1208A3}"/>
                </a:ext>
              </a:extLst>
            </p:cNvPr>
            <p:cNvGrpSpPr/>
            <p:nvPr userDrawn="1"/>
          </p:nvGrpSpPr>
          <p:grpSpPr>
            <a:xfrm>
              <a:off x="503703" y="245818"/>
              <a:ext cx="681395" cy="234103"/>
              <a:chOff x="8204267" y="635712"/>
              <a:chExt cx="681395" cy="234103"/>
            </a:xfrm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39C67E4C-7E3C-39D7-4691-8D654F88443F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4A3B503A-A404-D01D-0824-2FE4872BAC51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809DA418-2E0A-9E32-522D-DA85EE20CA1D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A9023BDB-2A83-8F84-269A-5C8B6E0968A3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98F0616-FC80-3107-CC6F-3A84FF1AE69A}"/>
                </a:ext>
              </a:extLst>
            </p:cNvPr>
            <p:cNvGrpSpPr/>
            <p:nvPr userDrawn="1"/>
          </p:nvGrpSpPr>
          <p:grpSpPr>
            <a:xfrm>
              <a:off x="503703" y="523543"/>
              <a:ext cx="953354" cy="75590"/>
              <a:chOff x="8067877" y="913437"/>
              <a:chExt cx="953354" cy="75590"/>
            </a:xfrm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C8896B7B-39A5-99B6-F091-376EA9FF01EC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FA76F559-95CD-A977-622F-E42190DA1165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C43CE6E1-1DE9-A8E0-6469-CFAAC0C031EA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6AA59C9D-F1D9-760F-1F57-DDA8D54EB0E5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A24F1B34-485A-6166-BD35-FF0F502ECDFD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8FA0F3BC-A996-2040-9732-85F360700D0D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4" name="Forme libre : forme 43">
                <a:extLst>
                  <a:ext uri="{FF2B5EF4-FFF2-40B4-BE49-F238E27FC236}">
                    <a16:creationId xmlns:a16="http://schemas.microsoft.com/office/drawing/2014/main" id="{AF94AEBC-9B3B-569D-3AA9-0F1C0F7A930D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5" name="Forme libre : forme 44">
                <a:extLst>
                  <a:ext uri="{FF2B5EF4-FFF2-40B4-BE49-F238E27FC236}">
                    <a16:creationId xmlns:a16="http://schemas.microsoft.com/office/drawing/2014/main" id="{8B164FA4-7C92-F19A-1D17-46650C053545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6" name="Forme libre : forme 45">
                <a:extLst>
                  <a:ext uri="{FF2B5EF4-FFF2-40B4-BE49-F238E27FC236}">
                    <a16:creationId xmlns:a16="http://schemas.microsoft.com/office/drawing/2014/main" id="{38070DA0-8C74-49C3-B067-7EE81EB7D529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7" name="Forme libre : forme 46">
                <a:extLst>
                  <a:ext uri="{FF2B5EF4-FFF2-40B4-BE49-F238E27FC236}">
                    <a16:creationId xmlns:a16="http://schemas.microsoft.com/office/drawing/2014/main" id="{700BCB44-D2E9-21B3-DAB9-F48E2385A561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8" name="Forme libre : forme 47">
                <a:extLst>
                  <a:ext uri="{FF2B5EF4-FFF2-40B4-BE49-F238E27FC236}">
                    <a16:creationId xmlns:a16="http://schemas.microsoft.com/office/drawing/2014/main" id="{008B94CA-EB73-DA78-4A62-81F4A7471DFD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9D0F3F5E-DB2C-EEBD-60E4-33BBB53AE27D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F49CB6FA-1D31-4541-BED9-5E57A44820AF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1" name="Forme libre : forme 50">
                <a:extLst>
                  <a:ext uri="{FF2B5EF4-FFF2-40B4-BE49-F238E27FC236}">
                    <a16:creationId xmlns:a16="http://schemas.microsoft.com/office/drawing/2014/main" id="{EF0CC1E9-E356-AC82-BF1E-0B064BB78B0A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794354BE-92FD-3C8A-A70B-BEF80EFEE48F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CEC758A4-78BD-DF9C-8BF9-0DCDAEEE7DCE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A9600914-E47E-296F-F581-C67C61402A31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84812862-A6FB-F01C-B253-CAF0AA98599B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CB0384F1-2828-24A2-EED5-39B77407ACEC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C19888F4-29C2-0660-1B7B-668A80E16D70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00EFC0A4-9E12-ADD3-A44A-04CCD89FEF1F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FC014F4B-1665-1C13-CBC8-B497A8A90167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A2110D15-F385-B1E2-BE42-9D60503F9FAB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29600" y="158325"/>
            <a:ext cx="7657790" cy="523153"/>
          </a:xfrm>
        </p:spPr>
        <p:txBody>
          <a:bodyPr>
            <a:noAutofit/>
          </a:bodyPr>
          <a:lstStyle>
            <a:lvl1pPr>
              <a:defRPr sz="3200">
                <a:gradFill>
                  <a:gsLst>
                    <a:gs pos="83000">
                      <a:srgbClr val="E40046"/>
                    </a:gs>
                    <a:gs pos="32000">
                      <a:srgbClr val="001F6B"/>
                    </a:gs>
                  </a:gsLst>
                  <a:lin ang="0" scaled="1"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 userDrawn="1"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266700" indent="-26670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711200" indent="-254000">
              <a:buClr>
                <a:schemeClr val="accent2"/>
              </a:buClr>
              <a:buFont typeface="Police système Courant"/>
              <a:buChar char="‣"/>
              <a:tabLst/>
              <a:defRPr sz="20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3pPr>
            <a:lvl4pPr marL="1601788" indent="-230188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 userDrawn="1">
            <p:ph type="sldNum" sz="quarter" idx="12"/>
          </p:nvPr>
        </p:nvSpPr>
        <p:spPr>
          <a:xfrm>
            <a:off x="8491905" y="4917912"/>
            <a:ext cx="520482" cy="17608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8782242" y="6026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 userDrawn="1"/>
        </p:nvSpPr>
        <p:spPr>
          <a:xfrm>
            <a:off x="7550727" y="58496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gradFill flip="none" rotWithShape="1">
              <a:gsLst>
                <a:gs pos="31000">
                  <a:schemeClr val="accent1"/>
                </a:gs>
                <a:gs pos="55000">
                  <a:schemeClr val="accent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52AFD01B-51CA-4FBF-BCFD-A5CD25761C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pPr lvl="0"/>
            <a:r>
              <a:rPr lang="fr-FR" sz="1000">
                <a:solidFill>
                  <a:srgbClr val="445C63"/>
                </a:solidFill>
              </a:rPr>
              <a:t>Cliquez pour modifier les styles du texte du masque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7A2CE2CE-8181-AEF6-D3D5-04BC2CC0C268}"/>
              </a:ext>
            </a:extLst>
          </p:cNvPr>
          <p:cNvGrpSpPr/>
          <p:nvPr userDrawn="1"/>
        </p:nvGrpSpPr>
        <p:grpSpPr>
          <a:xfrm>
            <a:off x="7941364" y="245818"/>
            <a:ext cx="953354" cy="353315"/>
            <a:chOff x="7941364" y="635712"/>
            <a:chExt cx="953354" cy="353315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D567D3A7-7927-7C66-C5D6-31EA8E4005AA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76" name="Forme libre : forme 75">
                <a:extLst>
                  <a:ext uri="{FF2B5EF4-FFF2-40B4-BE49-F238E27FC236}">
                    <a16:creationId xmlns:a16="http://schemas.microsoft.com/office/drawing/2014/main" id="{8EA2DF49-CDAD-8E33-D5D2-EF9426043FB4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7" name="Forme libre : forme 76">
                <a:extLst>
                  <a:ext uri="{FF2B5EF4-FFF2-40B4-BE49-F238E27FC236}">
                    <a16:creationId xmlns:a16="http://schemas.microsoft.com/office/drawing/2014/main" id="{EB1B20A0-D883-6E70-A141-E18461864EE4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8" name="Forme libre : forme 77">
                <a:extLst>
                  <a:ext uri="{FF2B5EF4-FFF2-40B4-BE49-F238E27FC236}">
                    <a16:creationId xmlns:a16="http://schemas.microsoft.com/office/drawing/2014/main" id="{22466813-C921-6F86-32F4-9BB7AC6669D1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9" name="Forme libre : forme 78">
                <a:extLst>
                  <a:ext uri="{FF2B5EF4-FFF2-40B4-BE49-F238E27FC236}">
                    <a16:creationId xmlns:a16="http://schemas.microsoft.com/office/drawing/2014/main" id="{071C0A89-9A5F-241C-DA2B-DAA74463748E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CCB79D1D-D8A7-4820-F540-62F1A176A62D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1DC6B2DE-EFF2-50F9-811D-628C1A12EAC1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4" name="Forme libre : forme 53">
                <a:extLst>
                  <a:ext uri="{FF2B5EF4-FFF2-40B4-BE49-F238E27FC236}">
                    <a16:creationId xmlns:a16="http://schemas.microsoft.com/office/drawing/2014/main" id="{2AC5B4A7-271F-9F6A-D585-DC3931C812B7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5" name="Forme libre : forme 54">
                <a:extLst>
                  <a:ext uri="{FF2B5EF4-FFF2-40B4-BE49-F238E27FC236}">
                    <a16:creationId xmlns:a16="http://schemas.microsoft.com/office/drawing/2014/main" id="{EE44B78B-BE57-2866-B8D9-3675BBCA9895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52A82727-4B38-3BBC-39C6-E8B0475D10D6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CB4F6335-335B-ACB6-9AC2-573A7B19A46E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D3CF6064-5806-3355-84F0-F1512C3BC01B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958F48A9-4C2B-D95C-DAD7-285650689F21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0" name="Forme libre : forme 59">
                <a:extLst>
                  <a:ext uri="{FF2B5EF4-FFF2-40B4-BE49-F238E27FC236}">
                    <a16:creationId xmlns:a16="http://schemas.microsoft.com/office/drawing/2014/main" id="{86905A27-BFDB-C8CA-5E62-AE9178DD6CDB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F4CD13E6-6599-5CF1-5E3C-739C6C4CC349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2E3E90EF-580C-BBDF-9A87-5219E6CD7F80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46B780B7-7D25-F5A2-EA65-33455DA021BA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5E6DA9F2-B36E-278C-D756-A607724A27B1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B08CEB5F-0C7A-8AEB-3EC1-5ACF617703D1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5EBFBB58-945E-55F1-197F-3D1D71244DEE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DEBB1113-E2EB-FE03-1A0A-B6EAC4D44F8B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AE876338-CAA6-B7F1-2336-5EC080313065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69" name="Forme libre : forme 68">
                <a:extLst>
                  <a:ext uri="{FF2B5EF4-FFF2-40B4-BE49-F238E27FC236}">
                    <a16:creationId xmlns:a16="http://schemas.microsoft.com/office/drawing/2014/main" id="{ED65C325-BAEB-A015-8525-E4909AF7649D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0" name="Forme libre : forme 69">
                <a:extLst>
                  <a:ext uri="{FF2B5EF4-FFF2-40B4-BE49-F238E27FC236}">
                    <a16:creationId xmlns:a16="http://schemas.microsoft.com/office/drawing/2014/main" id="{94CD75AC-BDA3-1A9B-052A-3AA0E25BBBB5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1" name="Forme libre : forme 70">
                <a:extLst>
                  <a:ext uri="{FF2B5EF4-FFF2-40B4-BE49-F238E27FC236}">
                    <a16:creationId xmlns:a16="http://schemas.microsoft.com/office/drawing/2014/main" id="{792AD112-02F0-FD09-79F4-7B0B63B9D152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2" name="Forme libre : forme 71">
                <a:extLst>
                  <a:ext uri="{FF2B5EF4-FFF2-40B4-BE49-F238E27FC236}">
                    <a16:creationId xmlns:a16="http://schemas.microsoft.com/office/drawing/2014/main" id="{3216F7F8-57A2-823F-01CB-DC8F8716EF96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3" name="Forme libre : forme 72">
                <a:extLst>
                  <a:ext uri="{FF2B5EF4-FFF2-40B4-BE49-F238E27FC236}">
                    <a16:creationId xmlns:a16="http://schemas.microsoft.com/office/drawing/2014/main" id="{4AA57A31-74D6-35BD-11B6-9D3B7786C134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4" name="Forme libre : forme 73">
                <a:extLst>
                  <a:ext uri="{FF2B5EF4-FFF2-40B4-BE49-F238E27FC236}">
                    <a16:creationId xmlns:a16="http://schemas.microsoft.com/office/drawing/2014/main" id="{D755B41B-3A7B-D2A7-41E2-577713DC02D7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5" name="Forme libre : forme 74">
                <a:extLst>
                  <a:ext uri="{FF2B5EF4-FFF2-40B4-BE49-F238E27FC236}">
                    <a16:creationId xmlns:a16="http://schemas.microsoft.com/office/drawing/2014/main" id="{0513CAE1-4BEF-6C40-D59A-66C4D521EE7C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&amp; No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93918" y="4916907"/>
            <a:ext cx="520482" cy="17608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D048C5E-E334-47E4-A205-91EA25D53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9600" y="832816"/>
            <a:ext cx="8884800" cy="3960000"/>
          </a:xfrm>
        </p:spPr>
        <p:txBody>
          <a:bodyPr>
            <a:normAutofit/>
          </a:bodyPr>
          <a:lstStyle>
            <a:lvl1pPr marL="266700" indent="-266700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711200" indent="-254000">
              <a:buClr>
                <a:schemeClr val="accent2"/>
              </a:buClr>
              <a:buFont typeface="Police système Courant"/>
              <a:buChar char="‣"/>
              <a:tabLst/>
              <a:defRPr sz="20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3pPr>
            <a:lvl4pPr marL="1601788" indent="-230188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5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A664FCF-46C6-4C2F-9CC1-74833B1C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pPr lvl="0"/>
            <a:r>
              <a:rPr lang="fr-FR" sz="1000">
                <a:solidFill>
                  <a:srgbClr val="445C63"/>
                </a:solidFill>
              </a:rPr>
              <a:t>Cliquez pour modifier les styles du texte du masque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E582089-4E37-DB83-5DFB-8F1372A0ACFE}"/>
              </a:ext>
            </a:extLst>
          </p:cNvPr>
          <p:cNvGrpSpPr/>
          <p:nvPr userDrawn="1"/>
        </p:nvGrpSpPr>
        <p:grpSpPr>
          <a:xfrm>
            <a:off x="7941364" y="245818"/>
            <a:ext cx="953354" cy="353315"/>
            <a:chOff x="7941364" y="635712"/>
            <a:chExt cx="953354" cy="353315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9D01E542-F86C-0E00-A8D1-72E8EE190424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5910196F-68DE-FACC-DFC4-B994979FC11A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32597980-8150-35E3-277B-1DB329F15C6A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A02BFFA3-7D25-074B-472B-B6ABCE1466B5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EB051E10-C741-D7F9-FBAD-0E4EE608B3E7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DAF97AAC-0D7A-9ED1-1045-1A808B99B5F7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139C6A0F-AF25-E190-04B7-B65E8CC7B29D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DEEC621B-B45E-D8AF-81FE-9A64420CE1F0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B51C61B7-C38D-E745-25E4-D2B8D6840A25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2" name="Forme libre : forme 11">
                <a:extLst>
                  <a:ext uri="{FF2B5EF4-FFF2-40B4-BE49-F238E27FC236}">
                    <a16:creationId xmlns:a16="http://schemas.microsoft.com/office/drawing/2014/main" id="{D32230C3-B222-8A4D-1588-C31F71479E93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445D0C88-A29E-F6AE-AB5E-D3BFBF94668D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187786CA-491A-7F67-4889-E0E9F581AED2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77EDFBEA-3B49-C4E2-0AA7-CE5C14B3C46A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92F5C567-B3EB-A780-0684-30567B1E897E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050835C0-9864-E6DC-C1D0-D3AC6B02F338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89D58B27-FB15-C76C-B1EB-37E23D704E48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id="{1267CC3E-EE9D-58FC-4A6C-B5B7154A8BD1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1B020BF1-88CB-40DA-9DDA-84039F7BE677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7E8AD46D-9F06-1083-5C11-B47405DC4923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328B9011-3754-CE8D-4016-025173B38904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46BFC2A0-7A5E-CB54-7DD4-9B338A4536AE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CFF42EF3-E650-FF12-F1A6-587A77EA35C1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93D77469-1745-9C3A-BFD7-DCD42901246A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765C2072-07ED-4B7D-0F77-A01DD3932263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BF6A8FEC-192B-F3DB-3055-3A7A392EDBAC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0FEB5AC3-67D6-F97B-9EFC-34EB924868D2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5D380405-32DC-DF08-CA30-91F3EBCBE2E6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581C1762-EE13-E1ED-4E84-7B89B9C1D092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D6C3355F-F193-7CF8-B028-F6CC41D2BC79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  <p:cxnSp>
        <p:nvCxnSpPr>
          <p:cNvPr id="2" name="直線コネクタ 10">
            <a:extLst>
              <a:ext uri="{FF2B5EF4-FFF2-40B4-BE49-F238E27FC236}">
                <a16:creationId xmlns:a16="http://schemas.microsoft.com/office/drawing/2014/main" id="{542E0C93-0F0D-8964-3EA1-5D5D5B76BBCD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gradFill flip="none" rotWithShape="1">
              <a:gsLst>
                <a:gs pos="31000">
                  <a:schemeClr val="accent1"/>
                </a:gs>
                <a:gs pos="55000">
                  <a:schemeClr val="accent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 userDrawn="1">
            <p:ph type="sldNum" sz="quarter" idx="12"/>
          </p:nvPr>
        </p:nvSpPr>
        <p:spPr>
          <a:xfrm>
            <a:off x="8495154" y="4917577"/>
            <a:ext cx="520482" cy="17608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0" name="コンテンツ プレースホルダー 3"/>
          <p:cNvSpPr>
            <a:spLocks noGrp="1"/>
          </p:cNvSpPr>
          <p:nvPr userDrawn="1">
            <p:ph sz="half" idx="13" hasCustomPrompt="1"/>
          </p:nvPr>
        </p:nvSpPr>
        <p:spPr>
          <a:xfrm>
            <a:off x="131613" y="832814"/>
            <a:ext cx="4320000" cy="3960000"/>
          </a:xfrm>
        </p:spPr>
        <p:txBody>
          <a:bodyPr/>
          <a:lstStyle>
            <a:lvl1pPr marL="266700" indent="-266700">
              <a:buClr>
                <a:schemeClr val="accent2"/>
              </a:buClr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711200" indent="-254000">
              <a:buClr>
                <a:schemeClr val="accent2"/>
              </a:buClr>
              <a:buFont typeface="Police système Courant"/>
              <a:buChar char="‣"/>
              <a:tabLst/>
              <a:defRPr sz="20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F97BFF33-1402-4718-A9FC-CD925F82C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pPr lvl="0"/>
            <a:r>
              <a:rPr lang="fr-FR" sz="1000">
                <a:solidFill>
                  <a:srgbClr val="445C63"/>
                </a:solidFill>
              </a:rPr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EE9F282-FCAE-01F5-8617-3FA383E46A48}"/>
              </a:ext>
            </a:extLst>
          </p:cNvPr>
          <p:cNvGrpSpPr/>
          <p:nvPr userDrawn="1"/>
        </p:nvGrpSpPr>
        <p:grpSpPr>
          <a:xfrm>
            <a:off x="7941364" y="243244"/>
            <a:ext cx="953354" cy="353315"/>
            <a:chOff x="7941364" y="635712"/>
            <a:chExt cx="953354" cy="353315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5727F70-B252-ACC3-A11C-32A3BD3806B5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4B847427-12C8-A074-7E36-F86E3284FC47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81C431AA-3142-84E2-7455-82FF4F21AD7A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9C293F6C-4342-FFA4-3665-56173AF66A68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6C295611-B3AC-D81E-5C27-76DFF9A99DBB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0C08BB3-FEDF-180D-8182-9B189057E525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6" name="Forme libre : forme 5">
                <a:extLst>
                  <a:ext uri="{FF2B5EF4-FFF2-40B4-BE49-F238E27FC236}">
                    <a16:creationId xmlns:a16="http://schemas.microsoft.com/office/drawing/2014/main" id="{0C21F093-F00A-B0A4-AD3B-2468A149F6A1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AC011452-0996-14FE-BC63-B490CAA1BDED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0EF6B844-BC07-03C6-529A-FA25E022C818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F56D15B5-39CA-0318-DFAE-082145170F68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C7B1C6BB-CE94-A3ED-6102-38C82E9610A7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B5D10FD1-0BF3-F8FD-A94F-7B0B84798D04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A4B22D12-A7B6-BCB5-252F-5C1C32125137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ACBD20E6-189D-09F2-8DD7-BDCF2060B369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BC01DF60-56D2-DA5A-ABBD-09FA87A486E8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786DF9E5-7A76-29F8-E0FA-6830328E3D80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1BA76AC1-F61B-3A0E-6C8D-0D2ED8DCB598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00E6C4B4-64A6-A1CD-3A61-BCFF2E00CC14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B41D4D06-773C-7D00-8C01-C5307699B782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44628884-64F4-91B2-C55C-C857753706C9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9DBAA873-7F78-0178-02AB-C3E34337E8B8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31A57241-ADC4-72CD-B3ED-08F1C56B1BD5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EFE59E79-8EFB-7F25-6310-44DEE7C248C0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A2595380-1DFC-BFC1-2098-F66B0367599C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A4B28885-0480-22A9-33C4-F92DA19C0B75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6A449779-37CA-C708-7CC4-3A654ACB5963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BFCB44C4-6FB4-8529-8BE7-F1446EFB79E1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43928EE0-C4D5-6312-659D-0ED0B1C20821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1B386FD4-CFBA-B6D9-21A5-EE2F1639CDE5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  <p:sp>
        <p:nvSpPr>
          <p:cNvPr id="40" name="タイトル 1">
            <a:extLst>
              <a:ext uri="{FF2B5EF4-FFF2-40B4-BE49-F238E27FC236}">
                <a16:creationId xmlns:a16="http://schemas.microsoft.com/office/drawing/2014/main" id="{A18511B7-BBF7-5885-E21A-E11FF822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29600" y="158325"/>
            <a:ext cx="7657790" cy="523153"/>
          </a:xfrm>
        </p:spPr>
        <p:txBody>
          <a:bodyPr>
            <a:noAutofit/>
          </a:bodyPr>
          <a:lstStyle>
            <a:lvl1pPr>
              <a:defRPr sz="3200">
                <a:gradFill>
                  <a:gsLst>
                    <a:gs pos="83000">
                      <a:srgbClr val="E40046"/>
                    </a:gs>
                    <a:gs pos="32000">
                      <a:srgbClr val="001F6B"/>
                    </a:gs>
                  </a:gsLst>
                  <a:lin ang="0" scaled="1"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823C7A8-30F2-6F94-2FF8-BC76CEB7AB7A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gradFill flip="none" rotWithShape="1">
              <a:gsLst>
                <a:gs pos="31000">
                  <a:schemeClr val="accent1"/>
                </a:gs>
                <a:gs pos="55000">
                  <a:schemeClr val="accent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3">
            <a:extLst>
              <a:ext uri="{FF2B5EF4-FFF2-40B4-BE49-F238E27FC236}">
                <a16:creationId xmlns:a16="http://schemas.microsoft.com/office/drawing/2014/main" id="{409F6000-4A51-7B21-57E1-5D99AAD1B67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77004" y="832814"/>
            <a:ext cx="4320000" cy="3960000"/>
          </a:xfrm>
        </p:spPr>
        <p:txBody>
          <a:bodyPr/>
          <a:lstStyle>
            <a:lvl1pPr marL="266700" indent="-266700">
              <a:buClr>
                <a:schemeClr val="accent2"/>
              </a:buClr>
              <a:tabLst/>
              <a:defRPr sz="2400" baseline="0">
                <a:solidFill>
                  <a:srgbClr val="465A64"/>
                </a:solidFill>
                <a:latin typeface="+mn-lt"/>
              </a:defRPr>
            </a:lvl1pPr>
            <a:lvl2pPr marL="711200" indent="-254000">
              <a:buClr>
                <a:schemeClr val="accent2"/>
              </a:buClr>
              <a:buFont typeface="Police système Courant"/>
              <a:buChar char="‣"/>
              <a:tabLst/>
              <a:defRPr sz="20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dirty="0"/>
              <a:t>24pt master text</a:t>
            </a:r>
          </a:p>
          <a:p>
            <a:pPr lvl="1"/>
            <a:r>
              <a:rPr lang="en-US" altLang="ja-JP" dirty="0"/>
              <a:t>20pt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Contents - 2 Columns w/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 userDrawn="1">
            <p:ph type="body" idx="1" hasCustomPrompt="1"/>
          </p:nvPr>
        </p:nvSpPr>
        <p:spPr>
          <a:xfrm>
            <a:off x="131612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 userDrawn="1">
            <p:ph sz="half" idx="2" hasCustomPrompt="1"/>
          </p:nvPr>
        </p:nvSpPr>
        <p:spPr>
          <a:xfrm>
            <a:off x="131612" y="1325563"/>
            <a:ext cx="4320000" cy="3479909"/>
          </a:xfrm>
        </p:spPr>
        <p:txBody>
          <a:bodyPr/>
          <a:lstStyle>
            <a:lvl1pPr marL="266700" indent="-266700">
              <a:buClr>
                <a:schemeClr val="accent2"/>
              </a:buClr>
              <a:tabLst/>
              <a:defRPr sz="2000" baseline="0">
                <a:solidFill>
                  <a:srgbClr val="465A64"/>
                </a:solidFill>
                <a:latin typeface="+mn-lt"/>
              </a:defRPr>
            </a:lvl1pPr>
            <a:lvl2pPr marL="711200" indent="-254000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 userDrawn="1">
            <p:ph type="sldNum" sz="quarter" idx="12"/>
          </p:nvPr>
        </p:nvSpPr>
        <p:spPr>
          <a:xfrm>
            <a:off x="8491906" y="4917577"/>
            <a:ext cx="520482" cy="17608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  <a:latin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9" name="テキスト プレースホルダー 2"/>
          <p:cNvSpPr>
            <a:spLocks noGrp="1"/>
          </p:cNvSpPr>
          <p:nvPr userDrawn="1">
            <p:ph type="body" idx="13" hasCustomPrompt="1"/>
          </p:nvPr>
        </p:nvSpPr>
        <p:spPr>
          <a:xfrm>
            <a:off x="4695636" y="825876"/>
            <a:ext cx="4320000" cy="442161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/>
              <a:t>Column title</a:t>
            </a:r>
            <a:endParaRPr lang="ja-JP" altLang="en-US" dirty="0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679237-565E-4CB2-AD42-2032FA6C9D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600" y="4908519"/>
            <a:ext cx="1973263" cy="229129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rgbClr val="465A64"/>
                </a:solidFill>
              </a:defRPr>
            </a:lvl1pPr>
            <a:lvl2pPr algn="ctr">
              <a:defRPr sz="1000">
                <a:solidFill>
                  <a:srgbClr val="324650"/>
                </a:solidFill>
              </a:defRPr>
            </a:lvl2pPr>
            <a:lvl3pPr algn="ctr">
              <a:defRPr sz="1000">
                <a:solidFill>
                  <a:srgbClr val="324650"/>
                </a:solidFill>
              </a:defRPr>
            </a:lvl3pPr>
            <a:lvl4pPr algn="ctr">
              <a:defRPr sz="1000">
                <a:solidFill>
                  <a:srgbClr val="324650"/>
                </a:solidFill>
              </a:defRPr>
            </a:lvl4pPr>
            <a:lvl5pPr algn="ctr">
              <a:defRPr sz="1000">
                <a:solidFill>
                  <a:srgbClr val="324650"/>
                </a:solidFill>
              </a:defRPr>
            </a:lvl5pPr>
          </a:lstStyle>
          <a:p>
            <a:pPr lvl="0"/>
            <a:r>
              <a:rPr lang="fr-FR" sz="1000">
                <a:solidFill>
                  <a:srgbClr val="445C63"/>
                </a:solidFill>
              </a:rPr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E57986B-0C34-EF6E-F507-1FB3449235F8}"/>
              </a:ext>
            </a:extLst>
          </p:cNvPr>
          <p:cNvGrpSpPr/>
          <p:nvPr userDrawn="1"/>
        </p:nvGrpSpPr>
        <p:grpSpPr>
          <a:xfrm>
            <a:off x="7941364" y="243244"/>
            <a:ext cx="953354" cy="353315"/>
            <a:chOff x="7941364" y="635712"/>
            <a:chExt cx="953354" cy="35331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992C134-2544-35A5-C977-0AD5422E8235}"/>
                </a:ext>
              </a:extLst>
            </p:cNvPr>
            <p:cNvGrpSpPr/>
            <p:nvPr userDrawn="1"/>
          </p:nvGrpSpPr>
          <p:grpSpPr>
            <a:xfrm>
              <a:off x="8212207" y="635712"/>
              <a:ext cx="681395" cy="234103"/>
              <a:chOff x="8204267" y="635712"/>
              <a:chExt cx="681395" cy="234103"/>
            </a:xfrm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AEA3B45D-12B5-9128-21B3-F09ED03B6BC4}"/>
                  </a:ext>
                </a:extLst>
              </p:cNvPr>
              <p:cNvSpPr/>
              <p:nvPr/>
            </p:nvSpPr>
            <p:spPr>
              <a:xfrm>
                <a:off x="8204267" y="642190"/>
                <a:ext cx="245557" cy="224699"/>
              </a:xfrm>
              <a:custGeom>
                <a:avLst/>
                <a:gdLst>
                  <a:gd name="connsiteX0" fmla="*/ 583400 w 1423451"/>
                  <a:gd name="connsiteY0" fmla="*/ 751428 h 1302541"/>
                  <a:gd name="connsiteX1" fmla="*/ 647359 w 1423451"/>
                  <a:gd name="connsiteY1" fmla="*/ 532141 h 1302541"/>
                  <a:gd name="connsiteX2" fmla="*/ 708824 w 1423451"/>
                  <a:gd name="connsiteY2" fmla="*/ 288357 h 1302541"/>
                  <a:gd name="connsiteX3" fmla="*/ 716558 w 1423451"/>
                  <a:gd name="connsiteY3" fmla="*/ 288357 h 1302541"/>
                  <a:gd name="connsiteX4" fmla="*/ 778023 w 1423451"/>
                  <a:gd name="connsiteY4" fmla="*/ 532141 h 1302541"/>
                  <a:gd name="connsiteX5" fmla="*/ 840770 w 1423451"/>
                  <a:gd name="connsiteY5" fmla="*/ 751428 h 1302541"/>
                  <a:gd name="connsiteX6" fmla="*/ 583400 w 1423451"/>
                  <a:gd name="connsiteY6" fmla="*/ 751428 h 1302541"/>
                  <a:gd name="connsiteX7" fmla="*/ 996781 w 1423451"/>
                  <a:gd name="connsiteY7" fmla="*/ 1303276 h 1302541"/>
                  <a:gd name="connsiteX8" fmla="*/ 1424361 w 1423451"/>
                  <a:gd name="connsiteY8" fmla="*/ 1303276 h 1302541"/>
                  <a:gd name="connsiteX9" fmla="*/ 977022 w 1423451"/>
                  <a:gd name="connsiteY9" fmla="*/ 735 h 1302541"/>
                  <a:gd name="connsiteX10" fmla="*/ 454185 w 1423451"/>
                  <a:gd name="connsiteY10" fmla="*/ 735 h 1302541"/>
                  <a:gd name="connsiteX11" fmla="*/ 910 w 1423451"/>
                  <a:gd name="connsiteY11" fmla="*/ 1303276 h 1302541"/>
                  <a:gd name="connsiteX12" fmla="*/ 428601 w 1423451"/>
                  <a:gd name="connsiteY12" fmla="*/ 1303276 h 1302541"/>
                  <a:gd name="connsiteX13" fmla="*/ 504071 w 1423451"/>
                  <a:gd name="connsiteY13" fmla="*/ 1032668 h 1302541"/>
                  <a:gd name="connsiteX14" fmla="*/ 920712 w 1423451"/>
                  <a:gd name="connsiteY14" fmla="*/ 1032668 h 1302541"/>
                  <a:gd name="connsiteX15" fmla="*/ 996781 w 1423451"/>
                  <a:gd name="connsiteY15" fmla="*/ 1303276 h 1302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3451" h="1302541">
                    <a:moveTo>
                      <a:pt x="583400" y="751428"/>
                    </a:moveTo>
                    <a:lnTo>
                      <a:pt x="647359" y="532141"/>
                    </a:lnTo>
                    <a:lnTo>
                      <a:pt x="708824" y="288357"/>
                    </a:lnTo>
                    <a:lnTo>
                      <a:pt x="716558" y="288357"/>
                    </a:lnTo>
                    <a:lnTo>
                      <a:pt x="778023" y="532141"/>
                    </a:lnTo>
                    <a:lnTo>
                      <a:pt x="840770" y="751428"/>
                    </a:lnTo>
                    <a:lnTo>
                      <a:pt x="583400" y="751428"/>
                    </a:lnTo>
                    <a:close/>
                    <a:moveTo>
                      <a:pt x="996781" y="1303276"/>
                    </a:moveTo>
                    <a:lnTo>
                      <a:pt x="1424361" y="1303276"/>
                    </a:lnTo>
                    <a:lnTo>
                      <a:pt x="977022" y="735"/>
                    </a:lnTo>
                    <a:lnTo>
                      <a:pt x="454185" y="735"/>
                    </a:lnTo>
                    <a:lnTo>
                      <a:pt x="910" y="1303276"/>
                    </a:lnTo>
                    <a:lnTo>
                      <a:pt x="428601" y="1303276"/>
                    </a:lnTo>
                    <a:lnTo>
                      <a:pt x="504071" y="1032668"/>
                    </a:lnTo>
                    <a:lnTo>
                      <a:pt x="920712" y="1032668"/>
                    </a:lnTo>
                    <a:lnTo>
                      <a:pt x="996781" y="1303276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3BDECBFE-6F0F-C43A-1799-F27596CBC932}"/>
                  </a:ext>
                </a:extLst>
              </p:cNvPr>
              <p:cNvSpPr/>
              <p:nvPr/>
            </p:nvSpPr>
            <p:spPr>
              <a:xfrm>
                <a:off x="8686311" y="635712"/>
                <a:ext cx="199351" cy="234103"/>
              </a:xfrm>
              <a:custGeom>
                <a:avLst/>
                <a:gdLst>
                  <a:gd name="connsiteX0" fmla="*/ 1134264 w 1155602"/>
                  <a:gd name="connsiteY0" fmla="*/ 60302 h 1357053"/>
                  <a:gd name="connsiteX1" fmla="*/ 762282 w 1155602"/>
                  <a:gd name="connsiteY1" fmla="*/ 732 h 1357053"/>
                  <a:gd name="connsiteX2" fmla="*/ 1514 w 1155602"/>
                  <a:gd name="connsiteY2" fmla="*/ 671010 h 1357053"/>
                  <a:gd name="connsiteX3" fmla="*/ 800254 w 1155602"/>
                  <a:gd name="connsiteY3" fmla="*/ 1357786 h 1357053"/>
                  <a:gd name="connsiteX4" fmla="*/ 1157117 w 1155602"/>
                  <a:gd name="connsiteY4" fmla="*/ 1288908 h 1357053"/>
                  <a:gd name="connsiteX5" fmla="*/ 1094411 w 1155602"/>
                  <a:gd name="connsiteY5" fmla="*/ 1026451 h 1357053"/>
                  <a:gd name="connsiteX6" fmla="*/ 831300 w 1155602"/>
                  <a:gd name="connsiteY6" fmla="*/ 1072755 h 1357053"/>
                  <a:gd name="connsiteX7" fmla="*/ 413460 w 1155602"/>
                  <a:gd name="connsiteY7" fmla="*/ 671010 h 1357053"/>
                  <a:gd name="connsiteX8" fmla="*/ 794638 w 1155602"/>
                  <a:gd name="connsiteY8" fmla="*/ 285581 h 1357053"/>
                  <a:gd name="connsiteX9" fmla="*/ 1063463 w 1155602"/>
                  <a:gd name="connsiteY9" fmla="*/ 342253 h 1357053"/>
                  <a:gd name="connsiteX10" fmla="*/ 1134264 w 1155602"/>
                  <a:gd name="connsiteY10" fmla="*/ 60302 h 1357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602" h="1357053">
                    <a:moveTo>
                      <a:pt x="1134264" y="60302"/>
                    </a:moveTo>
                    <a:cubicBezTo>
                      <a:pt x="1134264" y="60302"/>
                      <a:pt x="1012434" y="732"/>
                      <a:pt x="762282" y="732"/>
                    </a:cubicBezTo>
                    <a:cubicBezTo>
                      <a:pt x="512144" y="732"/>
                      <a:pt x="1514" y="113602"/>
                      <a:pt x="1514" y="671010"/>
                    </a:cubicBezTo>
                    <a:cubicBezTo>
                      <a:pt x="1514" y="1209091"/>
                      <a:pt x="463011" y="1357786"/>
                      <a:pt x="800254" y="1357786"/>
                    </a:cubicBezTo>
                    <a:cubicBezTo>
                      <a:pt x="966883" y="1357786"/>
                      <a:pt x="1089813" y="1316985"/>
                      <a:pt x="1157117" y="1288908"/>
                    </a:cubicBezTo>
                    <a:lnTo>
                      <a:pt x="1094411" y="1026451"/>
                    </a:lnTo>
                    <a:cubicBezTo>
                      <a:pt x="1042464" y="1050516"/>
                      <a:pt x="951137" y="1072755"/>
                      <a:pt x="831300" y="1072755"/>
                    </a:cubicBezTo>
                    <a:cubicBezTo>
                      <a:pt x="689112" y="1072755"/>
                      <a:pt x="413460" y="1027329"/>
                      <a:pt x="413460" y="671010"/>
                    </a:cubicBezTo>
                    <a:cubicBezTo>
                      <a:pt x="413460" y="314690"/>
                      <a:pt x="694352" y="285581"/>
                      <a:pt x="794638" y="285581"/>
                    </a:cubicBezTo>
                    <a:cubicBezTo>
                      <a:pt x="894911" y="285581"/>
                      <a:pt x="995184" y="304713"/>
                      <a:pt x="1063463" y="342253"/>
                    </a:cubicBezTo>
                    <a:lnTo>
                      <a:pt x="1134264" y="60302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7F9132BE-08E1-E478-79B1-697C715D13BF}"/>
                  </a:ext>
                </a:extLst>
              </p:cNvPr>
              <p:cNvSpPr/>
              <p:nvPr/>
            </p:nvSpPr>
            <p:spPr>
              <a:xfrm>
                <a:off x="8446829" y="635712"/>
                <a:ext cx="209913" cy="233668"/>
              </a:xfrm>
              <a:custGeom>
                <a:avLst/>
                <a:gdLst>
                  <a:gd name="connsiteX0" fmla="*/ 1170589 w 1216830"/>
                  <a:gd name="connsiteY0" fmla="*/ 71129 h 1354531"/>
                  <a:gd name="connsiteX1" fmla="*/ 752248 w 1216830"/>
                  <a:gd name="connsiteY1" fmla="*/ 732 h 1354531"/>
                  <a:gd name="connsiteX2" fmla="*/ 1206 w 1216830"/>
                  <a:gd name="connsiteY2" fmla="*/ 675162 h 1354531"/>
                  <a:gd name="connsiteX3" fmla="*/ 760149 w 1216830"/>
                  <a:gd name="connsiteY3" fmla="*/ 1355263 h 1354531"/>
                  <a:gd name="connsiteX4" fmla="*/ 1218036 w 1216830"/>
                  <a:gd name="connsiteY4" fmla="*/ 1290635 h 1354531"/>
                  <a:gd name="connsiteX5" fmla="*/ 1218036 w 1216830"/>
                  <a:gd name="connsiteY5" fmla="*/ 522677 h 1354531"/>
                  <a:gd name="connsiteX6" fmla="*/ 877630 w 1216830"/>
                  <a:gd name="connsiteY6" fmla="*/ 808836 h 1354531"/>
                  <a:gd name="connsiteX7" fmla="*/ 877630 w 1216830"/>
                  <a:gd name="connsiteY7" fmla="*/ 1071501 h 1354531"/>
                  <a:gd name="connsiteX8" fmla="*/ 740961 w 1216830"/>
                  <a:gd name="connsiteY8" fmla="*/ 1083067 h 1354531"/>
                  <a:gd name="connsiteX9" fmla="*/ 394465 w 1216830"/>
                  <a:gd name="connsiteY9" fmla="*/ 675162 h 1354531"/>
                  <a:gd name="connsiteX10" fmla="*/ 780284 w 1216830"/>
                  <a:gd name="connsiteY10" fmla="*/ 287379 h 1354531"/>
                  <a:gd name="connsiteX11" fmla="*/ 1099426 w 1216830"/>
                  <a:gd name="connsiteY11" fmla="*/ 352369 h 1354531"/>
                  <a:gd name="connsiteX12" fmla="*/ 1170589 w 1216830"/>
                  <a:gd name="connsiteY12" fmla="*/ 71129 h 13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6830" h="1354531">
                    <a:moveTo>
                      <a:pt x="1170589" y="71129"/>
                    </a:moveTo>
                    <a:cubicBezTo>
                      <a:pt x="1170589" y="71129"/>
                      <a:pt x="1019400" y="732"/>
                      <a:pt x="752248" y="732"/>
                    </a:cubicBezTo>
                    <a:cubicBezTo>
                      <a:pt x="506401" y="732"/>
                      <a:pt x="1206" y="104753"/>
                      <a:pt x="1206" y="675162"/>
                    </a:cubicBezTo>
                    <a:cubicBezTo>
                      <a:pt x="1206" y="1229518"/>
                      <a:pt x="466995" y="1355263"/>
                      <a:pt x="760149" y="1355263"/>
                    </a:cubicBezTo>
                    <a:cubicBezTo>
                      <a:pt x="972204" y="1355263"/>
                      <a:pt x="1124828" y="1325374"/>
                      <a:pt x="1218036" y="1290635"/>
                    </a:cubicBezTo>
                    <a:lnTo>
                      <a:pt x="1218036" y="522677"/>
                    </a:lnTo>
                    <a:lnTo>
                      <a:pt x="877630" y="808836"/>
                    </a:lnTo>
                    <a:lnTo>
                      <a:pt x="877630" y="1071501"/>
                    </a:lnTo>
                    <a:cubicBezTo>
                      <a:pt x="844898" y="1079597"/>
                      <a:pt x="801381" y="1083067"/>
                      <a:pt x="740961" y="1083067"/>
                    </a:cubicBezTo>
                    <a:cubicBezTo>
                      <a:pt x="649982" y="1083067"/>
                      <a:pt x="394465" y="1037974"/>
                      <a:pt x="394465" y="675162"/>
                    </a:cubicBezTo>
                    <a:cubicBezTo>
                      <a:pt x="394465" y="327496"/>
                      <a:pt x="648018" y="287379"/>
                      <a:pt x="780284" y="287379"/>
                    </a:cubicBezTo>
                    <a:cubicBezTo>
                      <a:pt x="892415" y="287379"/>
                      <a:pt x="1021072" y="312656"/>
                      <a:pt x="1099426" y="352369"/>
                    </a:cubicBezTo>
                    <a:lnTo>
                      <a:pt x="1170589" y="71129"/>
                    </a:lnTo>
                    <a:close/>
                  </a:path>
                </a:pathLst>
              </a:custGeom>
              <a:solidFill>
                <a:schemeClr val="accent1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0FE2F232-5084-FF95-ADAE-95E33D3890B0}"/>
                  </a:ext>
                </a:extLst>
              </p:cNvPr>
              <p:cNvSpPr/>
              <p:nvPr/>
            </p:nvSpPr>
            <p:spPr>
              <a:xfrm>
                <a:off x="8553724" y="725752"/>
                <a:ext cx="103018" cy="49365"/>
              </a:xfrm>
              <a:custGeom>
                <a:avLst/>
                <a:gdLst>
                  <a:gd name="connsiteX0" fmla="*/ 1276 w 597176"/>
                  <a:gd name="connsiteY0" fmla="*/ 286888 h 286158"/>
                  <a:gd name="connsiteX1" fmla="*/ 258047 w 597176"/>
                  <a:gd name="connsiteY1" fmla="*/ 286888 h 286158"/>
                  <a:gd name="connsiteX2" fmla="*/ 598453 w 597176"/>
                  <a:gd name="connsiteY2" fmla="*/ 729 h 286158"/>
                  <a:gd name="connsiteX3" fmla="*/ 1276 w 597176"/>
                  <a:gd name="connsiteY3" fmla="*/ 729 h 286158"/>
                  <a:gd name="connsiteX4" fmla="*/ 1276 w 597176"/>
                  <a:gd name="connsiteY4" fmla="*/ 286888 h 28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176" h="286158">
                    <a:moveTo>
                      <a:pt x="1276" y="286888"/>
                    </a:moveTo>
                    <a:lnTo>
                      <a:pt x="258047" y="286888"/>
                    </a:lnTo>
                    <a:lnTo>
                      <a:pt x="598453" y="729"/>
                    </a:lnTo>
                    <a:lnTo>
                      <a:pt x="1276" y="729"/>
                    </a:lnTo>
                    <a:lnTo>
                      <a:pt x="1276" y="286888"/>
                    </a:lnTo>
                    <a:close/>
                  </a:path>
                </a:pathLst>
              </a:custGeom>
              <a:solidFill>
                <a:schemeClr val="accent2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30B9626D-7A41-5861-6A7F-A9FDAC65D51F}"/>
                </a:ext>
              </a:extLst>
            </p:cNvPr>
            <p:cNvGrpSpPr/>
            <p:nvPr userDrawn="1"/>
          </p:nvGrpSpPr>
          <p:grpSpPr>
            <a:xfrm>
              <a:off x="7941364" y="913437"/>
              <a:ext cx="953354" cy="75590"/>
              <a:chOff x="8067877" y="913437"/>
              <a:chExt cx="953354" cy="75590"/>
            </a:xfrm>
          </p:grpSpPr>
          <p:sp>
            <p:nvSpPr>
              <p:cNvPr id="7" name="Forme libre : forme 6">
                <a:extLst>
                  <a:ext uri="{FF2B5EF4-FFF2-40B4-BE49-F238E27FC236}">
                    <a16:creationId xmlns:a16="http://schemas.microsoft.com/office/drawing/2014/main" id="{DD5952CA-2FB2-2063-4FFD-27189D8563CF}"/>
                  </a:ext>
                </a:extLst>
              </p:cNvPr>
              <p:cNvSpPr/>
              <p:nvPr/>
            </p:nvSpPr>
            <p:spPr>
              <a:xfrm>
                <a:off x="8067877" y="916187"/>
                <a:ext cx="42877" cy="55593"/>
              </a:xfrm>
              <a:custGeom>
                <a:avLst/>
                <a:gdLst>
                  <a:gd name="connsiteX0" fmla="*/ 247809 w 248549"/>
                  <a:gd name="connsiteY0" fmla="*/ 10641 h 322263"/>
                  <a:gd name="connsiteX1" fmla="*/ 149194 w 248549"/>
                  <a:gd name="connsiteY1" fmla="*/ 187024 h 322263"/>
                  <a:gd name="connsiteX2" fmla="*/ 149194 w 248549"/>
                  <a:gd name="connsiteY2" fmla="*/ 317925 h 322263"/>
                  <a:gd name="connsiteX3" fmla="*/ 144192 w 248549"/>
                  <a:gd name="connsiteY3" fmla="*/ 323248 h 322263"/>
                  <a:gd name="connsiteX4" fmla="*/ 110554 w 248549"/>
                  <a:gd name="connsiteY4" fmla="*/ 323248 h 322263"/>
                  <a:gd name="connsiteX5" fmla="*/ 105105 w 248549"/>
                  <a:gd name="connsiteY5" fmla="*/ 317925 h 322263"/>
                  <a:gd name="connsiteX6" fmla="*/ 105105 w 248549"/>
                  <a:gd name="connsiteY6" fmla="*/ 193782 h 322263"/>
                  <a:gd name="connsiteX7" fmla="*/ 1948 w 248549"/>
                  <a:gd name="connsiteY7" fmla="*/ 10641 h 322263"/>
                  <a:gd name="connsiteX8" fmla="*/ 597 w 248549"/>
                  <a:gd name="connsiteY8" fmla="*/ 6307 h 322263"/>
                  <a:gd name="connsiteX9" fmla="*/ 5585 w 248549"/>
                  <a:gd name="connsiteY9" fmla="*/ 984 h 322263"/>
                  <a:gd name="connsiteX10" fmla="*/ 45117 w 248549"/>
                  <a:gd name="connsiteY10" fmla="*/ 984 h 322263"/>
                  <a:gd name="connsiteX11" fmla="*/ 49674 w 248549"/>
                  <a:gd name="connsiteY11" fmla="*/ 3883 h 322263"/>
                  <a:gd name="connsiteX12" fmla="*/ 130104 w 248549"/>
                  <a:gd name="connsiteY12" fmla="*/ 154654 h 322263"/>
                  <a:gd name="connsiteX13" fmla="*/ 211454 w 248549"/>
                  <a:gd name="connsiteY13" fmla="*/ 3883 h 322263"/>
                  <a:gd name="connsiteX14" fmla="*/ 215536 w 248549"/>
                  <a:gd name="connsiteY14" fmla="*/ 984 h 322263"/>
                  <a:gd name="connsiteX15" fmla="*/ 243252 w 248549"/>
                  <a:gd name="connsiteY15" fmla="*/ 984 h 322263"/>
                  <a:gd name="connsiteX16" fmla="*/ 249146 w 248549"/>
                  <a:gd name="connsiteY16" fmla="*/ 6307 h 322263"/>
                  <a:gd name="connsiteX17" fmla="*/ 247809 w 248549"/>
                  <a:gd name="connsiteY17" fmla="*/ 10641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8549" h="322263">
                    <a:moveTo>
                      <a:pt x="247809" y="10641"/>
                    </a:moveTo>
                    <a:lnTo>
                      <a:pt x="149194" y="187024"/>
                    </a:lnTo>
                    <a:lnTo>
                      <a:pt x="149194" y="317925"/>
                    </a:lnTo>
                    <a:cubicBezTo>
                      <a:pt x="149194" y="320823"/>
                      <a:pt x="146909" y="323248"/>
                      <a:pt x="144192" y="323248"/>
                    </a:cubicBezTo>
                    <a:lnTo>
                      <a:pt x="110554" y="323248"/>
                    </a:lnTo>
                    <a:cubicBezTo>
                      <a:pt x="107837" y="323248"/>
                      <a:pt x="105105" y="320823"/>
                      <a:pt x="105105" y="317925"/>
                    </a:cubicBezTo>
                    <a:lnTo>
                      <a:pt x="105105" y="193782"/>
                    </a:lnTo>
                    <a:lnTo>
                      <a:pt x="1948" y="10641"/>
                    </a:lnTo>
                    <a:cubicBezTo>
                      <a:pt x="1043" y="9205"/>
                      <a:pt x="597" y="7757"/>
                      <a:pt x="597" y="6307"/>
                    </a:cubicBezTo>
                    <a:cubicBezTo>
                      <a:pt x="597" y="2433"/>
                      <a:pt x="1948" y="984"/>
                      <a:pt x="5585" y="984"/>
                    </a:cubicBezTo>
                    <a:lnTo>
                      <a:pt x="45117" y="984"/>
                    </a:lnTo>
                    <a:cubicBezTo>
                      <a:pt x="46943" y="984"/>
                      <a:pt x="48754" y="1960"/>
                      <a:pt x="49674" y="3883"/>
                    </a:cubicBezTo>
                    <a:lnTo>
                      <a:pt x="130104" y="154654"/>
                    </a:lnTo>
                    <a:lnTo>
                      <a:pt x="211454" y="3883"/>
                    </a:lnTo>
                    <a:cubicBezTo>
                      <a:pt x="212345" y="2433"/>
                      <a:pt x="213711" y="984"/>
                      <a:pt x="215536" y="984"/>
                    </a:cubicBezTo>
                    <a:lnTo>
                      <a:pt x="243252" y="984"/>
                    </a:lnTo>
                    <a:cubicBezTo>
                      <a:pt x="246429" y="984"/>
                      <a:pt x="249146" y="2433"/>
                      <a:pt x="249146" y="6307"/>
                    </a:cubicBezTo>
                    <a:cubicBezTo>
                      <a:pt x="249146" y="8732"/>
                      <a:pt x="248701" y="8732"/>
                      <a:pt x="247809" y="1064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8" name="Forme libre : forme 7">
                <a:extLst>
                  <a:ext uri="{FF2B5EF4-FFF2-40B4-BE49-F238E27FC236}">
                    <a16:creationId xmlns:a16="http://schemas.microsoft.com/office/drawing/2014/main" id="{4F3B5939-1D11-3C0B-A0E9-DC50537A59C2}"/>
                  </a:ext>
                </a:extLst>
              </p:cNvPr>
              <p:cNvSpPr/>
              <p:nvPr/>
            </p:nvSpPr>
            <p:spPr>
              <a:xfrm>
                <a:off x="8110439" y="929357"/>
                <a:ext cx="37704" cy="43838"/>
              </a:xfrm>
              <a:custGeom>
                <a:avLst/>
                <a:gdLst>
                  <a:gd name="connsiteX0" fmla="*/ 109701 w 218562"/>
                  <a:gd name="connsiteY0" fmla="*/ 34339 h 254123"/>
                  <a:gd name="connsiteX1" fmla="*/ 45170 w 218562"/>
                  <a:gd name="connsiteY1" fmla="*/ 128550 h 254123"/>
                  <a:gd name="connsiteX2" fmla="*/ 110147 w 218562"/>
                  <a:gd name="connsiteY2" fmla="*/ 221298 h 254123"/>
                  <a:gd name="connsiteX3" fmla="*/ 174663 w 218562"/>
                  <a:gd name="connsiteY3" fmla="*/ 127561 h 254123"/>
                  <a:gd name="connsiteX4" fmla="*/ 109701 w 218562"/>
                  <a:gd name="connsiteY4" fmla="*/ 34339 h 254123"/>
                  <a:gd name="connsiteX5" fmla="*/ 111052 w 218562"/>
                  <a:gd name="connsiteY5" fmla="*/ 255117 h 254123"/>
                  <a:gd name="connsiteX6" fmla="*/ 649 w 218562"/>
                  <a:gd name="connsiteY6" fmla="*/ 128076 h 254123"/>
                  <a:gd name="connsiteX7" fmla="*/ 109701 w 218562"/>
                  <a:gd name="connsiteY7" fmla="*/ 994 h 254123"/>
                  <a:gd name="connsiteX8" fmla="*/ 219212 w 218562"/>
                  <a:gd name="connsiteY8" fmla="*/ 127561 h 254123"/>
                  <a:gd name="connsiteX9" fmla="*/ 111052 w 218562"/>
                  <a:gd name="connsiteY9" fmla="*/ 255117 h 254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8562" h="254123">
                    <a:moveTo>
                      <a:pt x="109701" y="34339"/>
                    </a:moveTo>
                    <a:cubicBezTo>
                      <a:pt x="56067" y="34339"/>
                      <a:pt x="45170" y="80225"/>
                      <a:pt x="45170" y="128550"/>
                    </a:cubicBezTo>
                    <a:cubicBezTo>
                      <a:pt x="45170" y="175886"/>
                      <a:pt x="56972" y="221298"/>
                      <a:pt x="110147" y="221298"/>
                    </a:cubicBezTo>
                    <a:cubicBezTo>
                      <a:pt x="162861" y="221298"/>
                      <a:pt x="174663" y="174911"/>
                      <a:pt x="174663" y="127561"/>
                    </a:cubicBezTo>
                    <a:cubicBezTo>
                      <a:pt x="174663" y="79752"/>
                      <a:pt x="162401" y="34339"/>
                      <a:pt x="109701" y="34339"/>
                    </a:cubicBezTo>
                    <a:close/>
                    <a:moveTo>
                      <a:pt x="111052" y="255117"/>
                    </a:moveTo>
                    <a:cubicBezTo>
                      <a:pt x="38788" y="255117"/>
                      <a:pt x="649" y="201483"/>
                      <a:pt x="649" y="128076"/>
                    </a:cubicBezTo>
                    <a:cubicBezTo>
                      <a:pt x="649" y="55088"/>
                      <a:pt x="37450" y="994"/>
                      <a:pt x="109701" y="994"/>
                    </a:cubicBezTo>
                    <a:cubicBezTo>
                      <a:pt x="182857" y="994"/>
                      <a:pt x="219212" y="53652"/>
                      <a:pt x="219212" y="127561"/>
                    </a:cubicBezTo>
                    <a:cubicBezTo>
                      <a:pt x="219212" y="200034"/>
                      <a:pt x="183317" y="255117"/>
                      <a:pt x="111052" y="25511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949B701C-6813-CE0C-C644-AE0E22BC9AAB}"/>
                  </a:ext>
                </a:extLst>
              </p:cNvPr>
              <p:cNvSpPr/>
              <p:nvPr/>
            </p:nvSpPr>
            <p:spPr>
              <a:xfrm>
                <a:off x="8156991" y="930025"/>
                <a:ext cx="32295" cy="42420"/>
              </a:xfrm>
              <a:custGeom>
                <a:avLst/>
                <a:gdLst>
                  <a:gd name="connsiteX0" fmla="*/ 181103 w 187210"/>
                  <a:gd name="connsiteY0" fmla="*/ 243036 h 245902"/>
                  <a:gd name="connsiteX1" fmla="*/ 156564 w 187210"/>
                  <a:gd name="connsiteY1" fmla="*/ 243036 h 245902"/>
                  <a:gd name="connsiteX2" fmla="*/ 149750 w 187210"/>
                  <a:gd name="connsiteY2" fmla="*/ 231414 h 245902"/>
                  <a:gd name="connsiteX3" fmla="*/ 122927 w 187210"/>
                  <a:gd name="connsiteY3" fmla="*/ 239162 h 245902"/>
                  <a:gd name="connsiteX4" fmla="*/ 79312 w 187210"/>
                  <a:gd name="connsiteY4" fmla="*/ 246896 h 245902"/>
                  <a:gd name="connsiteX5" fmla="*/ 707 w 187210"/>
                  <a:gd name="connsiteY5" fmla="*/ 171538 h 245902"/>
                  <a:gd name="connsiteX6" fmla="*/ 707 w 187210"/>
                  <a:gd name="connsiteY6" fmla="*/ 8225 h 245902"/>
                  <a:gd name="connsiteX7" fmla="*/ 7521 w 187210"/>
                  <a:gd name="connsiteY7" fmla="*/ 994 h 245902"/>
                  <a:gd name="connsiteX8" fmla="*/ 36602 w 187210"/>
                  <a:gd name="connsiteY8" fmla="*/ 994 h 245902"/>
                  <a:gd name="connsiteX9" fmla="*/ 43402 w 187210"/>
                  <a:gd name="connsiteY9" fmla="*/ 8225 h 245902"/>
                  <a:gd name="connsiteX10" fmla="*/ 43402 w 187210"/>
                  <a:gd name="connsiteY10" fmla="*/ 157506 h 245902"/>
                  <a:gd name="connsiteX11" fmla="*/ 57950 w 187210"/>
                  <a:gd name="connsiteY11" fmla="*/ 201483 h 245902"/>
                  <a:gd name="connsiteX12" fmla="*/ 95225 w 187210"/>
                  <a:gd name="connsiteY12" fmla="*/ 213090 h 245902"/>
                  <a:gd name="connsiteX13" fmla="*/ 123846 w 187210"/>
                  <a:gd name="connsiteY13" fmla="*/ 208715 h 245902"/>
                  <a:gd name="connsiteX14" fmla="*/ 145194 w 187210"/>
                  <a:gd name="connsiteY14" fmla="*/ 185054 h 245902"/>
                  <a:gd name="connsiteX15" fmla="*/ 145194 w 187210"/>
                  <a:gd name="connsiteY15" fmla="*/ 8225 h 245902"/>
                  <a:gd name="connsiteX16" fmla="*/ 152022 w 187210"/>
                  <a:gd name="connsiteY16" fmla="*/ 994 h 245902"/>
                  <a:gd name="connsiteX17" fmla="*/ 181103 w 187210"/>
                  <a:gd name="connsiteY17" fmla="*/ 994 h 245902"/>
                  <a:gd name="connsiteX18" fmla="*/ 187917 w 187210"/>
                  <a:gd name="connsiteY18" fmla="*/ 8225 h 245902"/>
                  <a:gd name="connsiteX19" fmla="*/ 187917 w 187210"/>
                  <a:gd name="connsiteY19" fmla="*/ 235804 h 245902"/>
                  <a:gd name="connsiteX20" fmla="*/ 181103 w 187210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10" h="245902">
                    <a:moveTo>
                      <a:pt x="181103" y="243036"/>
                    </a:moveTo>
                    <a:lnTo>
                      <a:pt x="156564" y="243036"/>
                    </a:lnTo>
                    <a:cubicBezTo>
                      <a:pt x="149750" y="243036"/>
                      <a:pt x="149750" y="236738"/>
                      <a:pt x="149750" y="231414"/>
                    </a:cubicBezTo>
                    <a:cubicBezTo>
                      <a:pt x="139745" y="231414"/>
                      <a:pt x="132472" y="235288"/>
                      <a:pt x="122927" y="239162"/>
                    </a:cubicBezTo>
                    <a:cubicBezTo>
                      <a:pt x="107947" y="244945"/>
                      <a:pt x="95225" y="246896"/>
                      <a:pt x="79312" y="246896"/>
                    </a:cubicBezTo>
                    <a:cubicBezTo>
                      <a:pt x="34317" y="246896"/>
                      <a:pt x="707" y="222274"/>
                      <a:pt x="707" y="171538"/>
                    </a:cubicBezTo>
                    <a:lnTo>
                      <a:pt x="707" y="8225"/>
                    </a:lnTo>
                    <a:cubicBezTo>
                      <a:pt x="707" y="4352"/>
                      <a:pt x="3884" y="994"/>
                      <a:pt x="7521" y="994"/>
                    </a:cubicBezTo>
                    <a:lnTo>
                      <a:pt x="36602" y="994"/>
                    </a:lnTo>
                    <a:cubicBezTo>
                      <a:pt x="40239" y="994"/>
                      <a:pt x="43402" y="4352"/>
                      <a:pt x="43402" y="8225"/>
                    </a:cubicBezTo>
                    <a:lnTo>
                      <a:pt x="43402" y="157506"/>
                    </a:lnTo>
                    <a:cubicBezTo>
                      <a:pt x="43402" y="172987"/>
                      <a:pt x="45228" y="191826"/>
                      <a:pt x="57950" y="201483"/>
                    </a:cubicBezTo>
                    <a:cubicBezTo>
                      <a:pt x="68401" y="209691"/>
                      <a:pt x="82029" y="213090"/>
                      <a:pt x="95225" y="213090"/>
                    </a:cubicBezTo>
                    <a:cubicBezTo>
                      <a:pt x="104756" y="213090"/>
                      <a:pt x="114747" y="211642"/>
                      <a:pt x="123846" y="208715"/>
                    </a:cubicBezTo>
                    <a:cubicBezTo>
                      <a:pt x="136554" y="204883"/>
                      <a:pt x="145194" y="200508"/>
                      <a:pt x="145194" y="185054"/>
                    </a:cubicBezTo>
                    <a:lnTo>
                      <a:pt x="145194" y="8225"/>
                    </a:lnTo>
                    <a:cubicBezTo>
                      <a:pt x="145194" y="4352"/>
                      <a:pt x="148385" y="994"/>
                      <a:pt x="152022" y="994"/>
                    </a:cubicBezTo>
                    <a:lnTo>
                      <a:pt x="181103" y="994"/>
                    </a:lnTo>
                    <a:cubicBezTo>
                      <a:pt x="184726" y="994"/>
                      <a:pt x="187917" y="4352"/>
                      <a:pt x="187917" y="8225"/>
                    </a:cubicBezTo>
                    <a:lnTo>
                      <a:pt x="187917" y="235804"/>
                    </a:lnTo>
                    <a:cubicBezTo>
                      <a:pt x="187917" y="239622"/>
                      <a:pt x="184726" y="243036"/>
                      <a:pt x="181103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1" name="Forme libre : forme 10">
                <a:extLst>
                  <a:ext uri="{FF2B5EF4-FFF2-40B4-BE49-F238E27FC236}">
                    <a16:creationId xmlns:a16="http://schemas.microsoft.com/office/drawing/2014/main" id="{917FD622-9C9F-DE14-4F2E-F3FC21B6C38C}"/>
                  </a:ext>
                </a:extLst>
              </p:cNvPr>
              <p:cNvSpPr/>
              <p:nvPr/>
            </p:nvSpPr>
            <p:spPr>
              <a:xfrm>
                <a:off x="8201430" y="930025"/>
                <a:ext cx="20623" cy="41754"/>
              </a:xfrm>
              <a:custGeom>
                <a:avLst/>
                <a:gdLst>
                  <a:gd name="connsiteX0" fmla="*/ 113460 w 119546"/>
                  <a:gd name="connsiteY0" fmla="*/ 43521 h 242042"/>
                  <a:gd name="connsiteX1" fmla="*/ 107984 w 119546"/>
                  <a:gd name="connsiteY1" fmla="*/ 42546 h 242042"/>
                  <a:gd name="connsiteX2" fmla="*/ 77105 w 119546"/>
                  <a:gd name="connsiteY2" fmla="*/ 39132 h 242042"/>
                  <a:gd name="connsiteX3" fmla="*/ 40750 w 119546"/>
                  <a:gd name="connsiteY3" fmla="*/ 67670 h 242042"/>
                  <a:gd name="connsiteX4" fmla="*/ 40750 w 119546"/>
                  <a:gd name="connsiteY4" fmla="*/ 235803 h 242042"/>
                  <a:gd name="connsiteX5" fmla="*/ 34382 w 119546"/>
                  <a:gd name="connsiteY5" fmla="*/ 243036 h 242042"/>
                  <a:gd name="connsiteX6" fmla="*/ 7558 w 119546"/>
                  <a:gd name="connsiteY6" fmla="*/ 243036 h 242042"/>
                  <a:gd name="connsiteX7" fmla="*/ 758 w 119546"/>
                  <a:gd name="connsiteY7" fmla="*/ 235803 h 242042"/>
                  <a:gd name="connsiteX8" fmla="*/ 758 w 119546"/>
                  <a:gd name="connsiteY8" fmla="*/ 8225 h 242042"/>
                  <a:gd name="connsiteX9" fmla="*/ 7558 w 119546"/>
                  <a:gd name="connsiteY9" fmla="*/ 993 h 242042"/>
                  <a:gd name="connsiteX10" fmla="*/ 30745 w 119546"/>
                  <a:gd name="connsiteY10" fmla="*/ 993 h 242042"/>
                  <a:gd name="connsiteX11" fmla="*/ 38465 w 119546"/>
                  <a:gd name="connsiteY11" fmla="*/ 16934 h 242042"/>
                  <a:gd name="connsiteX12" fmla="*/ 39830 w 119546"/>
                  <a:gd name="connsiteY12" fmla="*/ 16934 h 242042"/>
                  <a:gd name="connsiteX13" fmla="*/ 51661 w 119546"/>
                  <a:gd name="connsiteY13" fmla="*/ 13534 h 242042"/>
                  <a:gd name="connsiteX14" fmla="*/ 99818 w 119546"/>
                  <a:gd name="connsiteY14" fmla="*/ 993 h 242042"/>
                  <a:gd name="connsiteX15" fmla="*/ 119814 w 119546"/>
                  <a:gd name="connsiteY15" fmla="*/ 35272 h 242042"/>
                  <a:gd name="connsiteX16" fmla="*/ 113460 w 119546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46" h="242042">
                    <a:moveTo>
                      <a:pt x="113460" y="43521"/>
                    </a:moveTo>
                    <a:cubicBezTo>
                      <a:pt x="111621" y="43521"/>
                      <a:pt x="109823" y="43006"/>
                      <a:pt x="107984" y="42546"/>
                    </a:cubicBezTo>
                    <a:cubicBezTo>
                      <a:pt x="97993" y="40581"/>
                      <a:pt x="87542" y="39132"/>
                      <a:pt x="77105" y="39132"/>
                    </a:cubicBezTo>
                    <a:cubicBezTo>
                      <a:pt x="56635" y="39132"/>
                      <a:pt x="40750" y="42072"/>
                      <a:pt x="40750" y="67670"/>
                    </a:cubicBezTo>
                    <a:lnTo>
                      <a:pt x="40750" y="235803"/>
                    </a:lnTo>
                    <a:cubicBezTo>
                      <a:pt x="40750" y="239622"/>
                      <a:pt x="38019" y="243036"/>
                      <a:pt x="34382" y="243036"/>
                    </a:cubicBezTo>
                    <a:lnTo>
                      <a:pt x="7558" y="243036"/>
                    </a:lnTo>
                    <a:cubicBezTo>
                      <a:pt x="3935" y="243036"/>
                      <a:pt x="758" y="239622"/>
                      <a:pt x="758" y="235803"/>
                    </a:cubicBezTo>
                    <a:lnTo>
                      <a:pt x="758" y="8225"/>
                    </a:lnTo>
                    <a:cubicBezTo>
                      <a:pt x="758" y="4351"/>
                      <a:pt x="3935" y="993"/>
                      <a:pt x="7558" y="993"/>
                    </a:cubicBezTo>
                    <a:lnTo>
                      <a:pt x="30745" y="993"/>
                    </a:lnTo>
                    <a:cubicBezTo>
                      <a:pt x="40276" y="993"/>
                      <a:pt x="38465" y="9201"/>
                      <a:pt x="38465" y="16934"/>
                    </a:cubicBezTo>
                    <a:lnTo>
                      <a:pt x="39830" y="16934"/>
                    </a:lnTo>
                    <a:cubicBezTo>
                      <a:pt x="44833" y="16934"/>
                      <a:pt x="47550" y="15959"/>
                      <a:pt x="51661" y="13534"/>
                    </a:cubicBezTo>
                    <a:cubicBezTo>
                      <a:pt x="69371" y="4351"/>
                      <a:pt x="80268" y="993"/>
                      <a:pt x="99818" y="993"/>
                    </a:cubicBezTo>
                    <a:cubicBezTo>
                      <a:pt x="125263" y="993"/>
                      <a:pt x="119814" y="10650"/>
                      <a:pt x="119814" y="35272"/>
                    </a:cubicBezTo>
                    <a:cubicBezTo>
                      <a:pt x="119814" y="39647"/>
                      <a:pt x="117989" y="43521"/>
                      <a:pt x="113460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A90415E2-B5D7-7E22-0417-E775CAB2023D}"/>
                  </a:ext>
                </a:extLst>
              </p:cNvPr>
              <p:cNvSpPr/>
              <p:nvPr/>
            </p:nvSpPr>
            <p:spPr>
              <a:xfrm>
                <a:off x="8247983" y="916187"/>
                <a:ext cx="44295" cy="55593"/>
              </a:xfrm>
              <a:custGeom>
                <a:avLst/>
                <a:gdLst>
                  <a:gd name="connsiteX0" fmla="*/ 101275 w 256771"/>
                  <a:gd name="connsiteY0" fmla="*/ 35779 h 322263"/>
                  <a:gd name="connsiteX1" fmla="*/ 44896 w 256771"/>
                  <a:gd name="connsiteY1" fmla="*/ 35779 h 322263"/>
                  <a:gd name="connsiteX2" fmla="*/ 44896 w 256771"/>
                  <a:gd name="connsiteY2" fmla="*/ 288453 h 322263"/>
                  <a:gd name="connsiteX3" fmla="*/ 95339 w 256771"/>
                  <a:gd name="connsiteY3" fmla="*/ 288453 h 322263"/>
                  <a:gd name="connsiteX4" fmla="*/ 180339 w 256771"/>
                  <a:gd name="connsiteY4" fmla="*/ 252223 h 322263"/>
                  <a:gd name="connsiteX5" fmla="*/ 211246 w 256771"/>
                  <a:gd name="connsiteY5" fmla="*/ 158988 h 322263"/>
                  <a:gd name="connsiteX6" fmla="*/ 101275 w 256771"/>
                  <a:gd name="connsiteY6" fmla="*/ 35779 h 322263"/>
                  <a:gd name="connsiteX7" fmla="*/ 108549 w 256771"/>
                  <a:gd name="connsiteY7" fmla="*/ 323248 h 322263"/>
                  <a:gd name="connsiteX8" fmla="*/ 5837 w 256771"/>
                  <a:gd name="connsiteY8" fmla="*/ 323248 h 322263"/>
                  <a:gd name="connsiteX9" fmla="*/ 835 w 256771"/>
                  <a:gd name="connsiteY9" fmla="*/ 317925 h 322263"/>
                  <a:gd name="connsiteX10" fmla="*/ 835 w 256771"/>
                  <a:gd name="connsiteY10" fmla="*/ 6307 h 322263"/>
                  <a:gd name="connsiteX11" fmla="*/ 5837 w 256771"/>
                  <a:gd name="connsiteY11" fmla="*/ 984 h 322263"/>
                  <a:gd name="connsiteX12" fmla="*/ 120351 w 256771"/>
                  <a:gd name="connsiteY12" fmla="*/ 984 h 322263"/>
                  <a:gd name="connsiteX13" fmla="*/ 257606 w 256771"/>
                  <a:gd name="connsiteY13" fmla="*/ 158012 h 322263"/>
                  <a:gd name="connsiteX14" fmla="*/ 108549 w 256771"/>
                  <a:gd name="connsiteY14" fmla="*/ 323248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6771" h="322263">
                    <a:moveTo>
                      <a:pt x="101275" y="35779"/>
                    </a:moveTo>
                    <a:lnTo>
                      <a:pt x="44896" y="35779"/>
                    </a:lnTo>
                    <a:lnTo>
                      <a:pt x="44896" y="288453"/>
                    </a:lnTo>
                    <a:lnTo>
                      <a:pt x="95339" y="288453"/>
                    </a:lnTo>
                    <a:cubicBezTo>
                      <a:pt x="129896" y="288453"/>
                      <a:pt x="156706" y="280246"/>
                      <a:pt x="180339" y="252223"/>
                    </a:cubicBezTo>
                    <a:cubicBezTo>
                      <a:pt x="202146" y="226138"/>
                      <a:pt x="211246" y="193267"/>
                      <a:pt x="211246" y="158988"/>
                    </a:cubicBezTo>
                    <a:cubicBezTo>
                      <a:pt x="211246" y="86054"/>
                      <a:pt x="171700" y="35779"/>
                      <a:pt x="101275" y="35779"/>
                    </a:cubicBezTo>
                    <a:close/>
                    <a:moveTo>
                      <a:pt x="108549" y="323248"/>
                    </a:moveTo>
                    <a:lnTo>
                      <a:pt x="5837" y="323248"/>
                    </a:lnTo>
                    <a:cubicBezTo>
                      <a:pt x="3120" y="323248"/>
                      <a:pt x="835" y="320823"/>
                      <a:pt x="835" y="317925"/>
                    </a:cubicBezTo>
                    <a:lnTo>
                      <a:pt x="835" y="6307"/>
                    </a:lnTo>
                    <a:cubicBezTo>
                      <a:pt x="835" y="3409"/>
                      <a:pt x="3120" y="984"/>
                      <a:pt x="5837" y="984"/>
                    </a:cubicBezTo>
                    <a:lnTo>
                      <a:pt x="120351" y="984"/>
                    </a:lnTo>
                    <a:cubicBezTo>
                      <a:pt x="206243" y="984"/>
                      <a:pt x="257606" y="70100"/>
                      <a:pt x="257606" y="158012"/>
                    </a:cubicBezTo>
                    <a:cubicBezTo>
                      <a:pt x="257606" y="254634"/>
                      <a:pt x="201701" y="323248"/>
                      <a:pt x="108549" y="323248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04AB2361-3B7B-3EF1-F557-43B890377623}"/>
                  </a:ext>
                </a:extLst>
              </p:cNvPr>
              <p:cNvSpPr/>
              <p:nvPr/>
            </p:nvSpPr>
            <p:spPr>
              <a:xfrm>
                <a:off x="8301516" y="930025"/>
                <a:ext cx="20620" cy="41754"/>
              </a:xfrm>
              <a:custGeom>
                <a:avLst/>
                <a:gdLst>
                  <a:gd name="connsiteX0" fmla="*/ 113578 w 119532"/>
                  <a:gd name="connsiteY0" fmla="*/ 43521 h 242042"/>
                  <a:gd name="connsiteX1" fmla="*/ 108116 w 119532"/>
                  <a:gd name="connsiteY1" fmla="*/ 42546 h 242042"/>
                  <a:gd name="connsiteX2" fmla="*/ 77223 w 119532"/>
                  <a:gd name="connsiteY2" fmla="*/ 39132 h 242042"/>
                  <a:gd name="connsiteX3" fmla="*/ 40868 w 119532"/>
                  <a:gd name="connsiteY3" fmla="*/ 67670 h 242042"/>
                  <a:gd name="connsiteX4" fmla="*/ 40868 w 119532"/>
                  <a:gd name="connsiteY4" fmla="*/ 235803 h 242042"/>
                  <a:gd name="connsiteX5" fmla="*/ 34500 w 119532"/>
                  <a:gd name="connsiteY5" fmla="*/ 243036 h 242042"/>
                  <a:gd name="connsiteX6" fmla="*/ 7690 w 119532"/>
                  <a:gd name="connsiteY6" fmla="*/ 243036 h 242042"/>
                  <a:gd name="connsiteX7" fmla="*/ 890 w 119532"/>
                  <a:gd name="connsiteY7" fmla="*/ 235803 h 242042"/>
                  <a:gd name="connsiteX8" fmla="*/ 890 w 119532"/>
                  <a:gd name="connsiteY8" fmla="*/ 8225 h 242042"/>
                  <a:gd name="connsiteX9" fmla="*/ 7690 w 119532"/>
                  <a:gd name="connsiteY9" fmla="*/ 993 h 242042"/>
                  <a:gd name="connsiteX10" fmla="*/ 30863 w 119532"/>
                  <a:gd name="connsiteY10" fmla="*/ 993 h 242042"/>
                  <a:gd name="connsiteX11" fmla="*/ 38583 w 119532"/>
                  <a:gd name="connsiteY11" fmla="*/ 16934 h 242042"/>
                  <a:gd name="connsiteX12" fmla="*/ 39948 w 119532"/>
                  <a:gd name="connsiteY12" fmla="*/ 16934 h 242042"/>
                  <a:gd name="connsiteX13" fmla="*/ 51779 w 119532"/>
                  <a:gd name="connsiteY13" fmla="*/ 13534 h 242042"/>
                  <a:gd name="connsiteX14" fmla="*/ 99936 w 119532"/>
                  <a:gd name="connsiteY14" fmla="*/ 993 h 242042"/>
                  <a:gd name="connsiteX15" fmla="*/ 119932 w 119532"/>
                  <a:gd name="connsiteY15" fmla="*/ 35272 h 242042"/>
                  <a:gd name="connsiteX16" fmla="*/ 113578 w 119532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32" h="242042">
                    <a:moveTo>
                      <a:pt x="113578" y="43521"/>
                    </a:moveTo>
                    <a:cubicBezTo>
                      <a:pt x="111739" y="43521"/>
                      <a:pt x="109941" y="43006"/>
                      <a:pt x="108116" y="42546"/>
                    </a:cubicBezTo>
                    <a:cubicBezTo>
                      <a:pt x="98125" y="40581"/>
                      <a:pt x="87660" y="39132"/>
                      <a:pt x="77223" y="39132"/>
                    </a:cubicBezTo>
                    <a:cubicBezTo>
                      <a:pt x="56767" y="39132"/>
                      <a:pt x="40868" y="42072"/>
                      <a:pt x="40868" y="67670"/>
                    </a:cubicBezTo>
                    <a:lnTo>
                      <a:pt x="40868" y="235803"/>
                    </a:lnTo>
                    <a:cubicBezTo>
                      <a:pt x="40868" y="239622"/>
                      <a:pt x="38137" y="243036"/>
                      <a:pt x="34500" y="243036"/>
                    </a:cubicBezTo>
                    <a:lnTo>
                      <a:pt x="7690" y="243036"/>
                    </a:lnTo>
                    <a:cubicBezTo>
                      <a:pt x="4053" y="243036"/>
                      <a:pt x="890" y="239622"/>
                      <a:pt x="890" y="235803"/>
                    </a:cubicBezTo>
                    <a:lnTo>
                      <a:pt x="890" y="8225"/>
                    </a:lnTo>
                    <a:cubicBezTo>
                      <a:pt x="890" y="4351"/>
                      <a:pt x="4053" y="993"/>
                      <a:pt x="7690" y="993"/>
                    </a:cubicBezTo>
                    <a:lnTo>
                      <a:pt x="30863" y="993"/>
                    </a:lnTo>
                    <a:cubicBezTo>
                      <a:pt x="40408" y="993"/>
                      <a:pt x="38583" y="9201"/>
                      <a:pt x="38583" y="16934"/>
                    </a:cubicBezTo>
                    <a:lnTo>
                      <a:pt x="39948" y="16934"/>
                    </a:lnTo>
                    <a:cubicBezTo>
                      <a:pt x="44951" y="16934"/>
                      <a:pt x="47682" y="15959"/>
                      <a:pt x="51779" y="13534"/>
                    </a:cubicBezTo>
                    <a:cubicBezTo>
                      <a:pt x="69489" y="4351"/>
                      <a:pt x="80400" y="993"/>
                      <a:pt x="99936" y="993"/>
                    </a:cubicBezTo>
                    <a:cubicBezTo>
                      <a:pt x="125381" y="993"/>
                      <a:pt x="119932" y="10650"/>
                      <a:pt x="119932" y="35272"/>
                    </a:cubicBezTo>
                    <a:cubicBezTo>
                      <a:pt x="119932" y="39647"/>
                      <a:pt x="118121" y="43521"/>
                      <a:pt x="113578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03B584AE-0DBB-DFC1-44E9-D75FE59AFCCA}"/>
                  </a:ext>
                </a:extLst>
              </p:cNvPr>
              <p:cNvSpPr/>
              <p:nvPr/>
            </p:nvSpPr>
            <p:spPr>
              <a:xfrm>
                <a:off x="8325890" y="929357"/>
                <a:ext cx="34571" cy="43088"/>
              </a:xfrm>
              <a:custGeom>
                <a:avLst/>
                <a:gdLst>
                  <a:gd name="connsiteX0" fmla="*/ 159060 w 200405"/>
                  <a:gd name="connsiteY0" fmla="*/ 92306 h 249776"/>
                  <a:gd name="connsiteX1" fmla="*/ 101803 w 200405"/>
                  <a:gd name="connsiteY1" fmla="*/ 34339 h 249776"/>
                  <a:gd name="connsiteX2" fmla="*/ 43194 w 200405"/>
                  <a:gd name="connsiteY2" fmla="*/ 97155 h 249776"/>
                  <a:gd name="connsiteX3" fmla="*/ 159060 w 200405"/>
                  <a:gd name="connsiteY3" fmla="*/ 97155 h 249776"/>
                  <a:gd name="connsiteX4" fmla="*/ 159060 w 200405"/>
                  <a:gd name="connsiteY4" fmla="*/ 92306 h 249776"/>
                  <a:gd name="connsiteX5" fmla="*/ 194509 w 200405"/>
                  <a:gd name="connsiteY5" fmla="*/ 130960 h 249776"/>
                  <a:gd name="connsiteX6" fmla="*/ 43194 w 200405"/>
                  <a:gd name="connsiteY6" fmla="*/ 130960 h 249776"/>
                  <a:gd name="connsiteX7" fmla="*/ 43194 w 200405"/>
                  <a:gd name="connsiteY7" fmla="*/ 133859 h 249776"/>
                  <a:gd name="connsiteX8" fmla="*/ 117270 w 200405"/>
                  <a:gd name="connsiteY8" fmla="*/ 216964 h 249776"/>
                  <a:gd name="connsiteX9" fmla="*/ 172242 w 200405"/>
                  <a:gd name="connsiteY9" fmla="*/ 199059 h 249776"/>
                  <a:gd name="connsiteX10" fmla="*/ 181787 w 200405"/>
                  <a:gd name="connsiteY10" fmla="*/ 195226 h 249776"/>
                  <a:gd name="connsiteX11" fmla="*/ 188141 w 200405"/>
                  <a:gd name="connsiteY11" fmla="*/ 221771 h 249776"/>
                  <a:gd name="connsiteX12" fmla="*/ 178150 w 200405"/>
                  <a:gd name="connsiteY12" fmla="*/ 235288 h 249776"/>
                  <a:gd name="connsiteX13" fmla="*/ 110456 w 200405"/>
                  <a:gd name="connsiteY13" fmla="*/ 250769 h 249776"/>
                  <a:gd name="connsiteX14" fmla="*/ 931 w 200405"/>
                  <a:gd name="connsiteY14" fmla="*/ 128550 h 249776"/>
                  <a:gd name="connsiteX15" fmla="*/ 103628 w 200405"/>
                  <a:gd name="connsiteY15" fmla="*/ 993 h 249776"/>
                  <a:gd name="connsiteX16" fmla="*/ 201337 w 200405"/>
                  <a:gd name="connsiteY16" fmla="*/ 110686 h 249776"/>
                  <a:gd name="connsiteX17" fmla="*/ 201337 w 200405"/>
                  <a:gd name="connsiteY17" fmla="*/ 123700 h 249776"/>
                  <a:gd name="connsiteX18" fmla="*/ 194509 w 200405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405" h="249776">
                    <a:moveTo>
                      <a:pt x="159060" y="92306"/>
                    </a:moveTo>
                    <a:cubicBezTo>
                      <a:pt x="159060" y="56536"/>
                      <a:pt x="134521" y="34339"/>
                      <a:pt x="101803" y="34339"/>
                    </a:cubicBezTo>
                    <a:cubicBezTo>
                      <a:pt x="67719" y="34339"/>
                      <a:pt x="43640" y="61386"/>
                      <a:pt x="43194" y="97155"/>
                    </a:cubicBezTo>
                    <a:lnTo>
                      <a:pt x="159060" y="97155"/>
                    </a:lnTo>
                    <a:lnTo>
                      <a:pt x="159060" y="92306"/>
                    </a:lnTo>
                    <a:close/>
                    <a:moveTo>
                      <a:pt x="194509" y="130960"/>
                    </a:moveTo>
                    <a:lnTo>
                      <a:pt x="43194" y="130960"/>
                    </a:lnTo>
                    <a:lnTo>
                      <a:pt x="43194" y="133859"/>
                    </a:lnTo>
                    <a:cubicBezTo>
                      <a:pt x="43194" y="181668"/>
                      <a:pt x="70910" y="216964"/>
                      <a:pt x="117270" y="216964"/>
                    </a:cubicBezTo>
                    <a:cubicBezTo>
                      <a:pt x="135441" y="216964"/>
                      <a:pt x="156342" y="207308"/>
                      <a:pt x="172242" y="199059"/>
                    </a:cubicBezTo>
                    <a:cubicBezTo>
                      <a:pt x="175433" y="197609"/>
                      <a:pt x="178150" y="195226"/>
                      <a:pt x="181787" y="195226"/>
                    </a:cubicBezTo>
                    <a:cubicBezTo>
                      <a:pt x="191332" y="195226"/>
                      <a:pt x="188141" y="215515"/>
                      <a:pt x="188141" y="221771"/>
                    </a:cubicBezTo>
                    <a:cubicBezTo>
                      <a:pt x="188141" y="230955"/>
                      <a:pt x="185424" y="231456"/>
                      <a:pt x="178150" y="235288"/>
                    </a:cubicBezTo>
                    <a:cubicBezTo>
                      <a:pt x="159060" y="244987"/>
                      <a:pt x="131344" y="250769"/>
                      <a:pt x="110456" y="250769"/>
                    </a:cubicBezTo>
                    <a:cubicBezTo>
                      <a:pt x="40923" y="250769"/>
                      <a:pt x="931" y="200507"/>
                      <a:pt x="931" y="128550"/>
                    </a:cubicBezTo>
                    <a:cubicBezTo>
                      <a:pt x="931" y="59936"/>
                      <a:pt x="33189" y="993"/>
                      <a:pt x="103628" y="993"/>
                    </a:cubicBezTo>
                    <a:cubicBezTo>
                      <a:pt x="164982" y="993"/>
                      <a:pt x="201337" y="47395"/>
                      <a:pt x="201337" y="110686"/>
                    </a:cubicBezTo>
                    <a:lnTo>
                      <a:pt x="201337" y="123700"/>
                    </a:lnTo>
                    <a:cubicBezTo>
                      <a:pt x="201337" y="127560"/>
                      <a:pt x="198146" y="130960"/>
                      <a:pt x="194509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id="{3BE82CF6-09D4-DE1C-46DA-3C2FD88FA594}"/>
                  </a:ext>
                </a:extLst>
              </p:cNvPr>
              <p:cNvSpPr/>
              <p:nvPr/>
            </p:nvSpPr>
            <p:spPr>
              <a:xfrm>
                <a:off x="8366721" y="929357"/>
                <a:ext cx="31124" cy="43088"/>
              </a:xfrm>
              <a:custGeom>
                <a:avLst/>
                <a:gdLst>
                  <a:gd name="connsiteX0" fmla="*/ 138684 w 180423"/>
                  <a:gd name="connsiteY0" fmla="*/ 117904 h 249776"/>
                  <a:gd name="connsiteX1" fmla="*/ 91863 w 180423"/>
                  <a:gd name="connsiteY1" fmla="*/ 135308 h 249776"/>
                  <a:gd name="connsiteX2" fmla="*/ 45531 w 180423"/>
                  <a:gd name="connsiteY2" fmla="*/ 182644 h 249776"/>
                  <a:gd name="connsiteX3" fmla="*/ 87335 w 180423"/>
                  <a:gd name="connsiteY3" fmla="*/ 216964 h 249776"/>
                  <a:gd name="connsiteX4" fmla="*/ 125501 w 180423"/>
                  <a:gd name="connsiteY4" fmla="*/ 209216 h 249776"/>
                  <a:gd name="connsiteX5" fmla="*/ 138684 w 180423"/>
                  <a:gd name="connsiteY5" fmla="*/ 185068 h 249776"/>
                  <a:gd name="connsiteX6" fmla="*/ 138684 w 180423"/>
                  <a:gd name="connsiteY6" fmla="*/ 117904 h 249776"/>
                  <a:gd name="connsiteX7" fmla="*/ 174579 w 180423"/>
                  <a:gd name="connsiteY7" fmla="*/ 246910 h 249776"/>
                  <a:gd name="connsiteX8" fmla="*/ 151406 w 180423"/>
                  <a:gd name="connsiteY8" fmla="*/ 246910 h 249776"/>
                  <a:gd name="connsiteX9" fmla="*/ 143226 w 180423"/>
                  <a:gd name="connsiteY9" fmla="*/ 235288 h 249776"/>
                  <a:gd name="connsiteX10" fmla="*/ 142320 w 180423"/>
                  <a:gd name="connsiteY10" fmla="*/ 235288 h 249776"/>
                  <a:gd name="connsiteX11" fmla="*/ 121419 w 180423"/>
                  <a:gd name="connsiteY11" fmla="*/ 242060 h 249776"/>
                  <a:gd name="connsiteX12" fmla="*/ 76884 w 180423"/>
                  <a:gd name="connsiteY12" fmla="*/ 250769 h 249776"/>
                  <a:gd name="connsiteX13" fmla="*/ 983 w 180423"/>
                  <a:gd name="connsiteY13" fmla="*/ 184594 h 249776"/>
                  <a:gd name="connsiteX14" fmla="*/ 29172 w 180423"/>
                  <a:gd name="connsiteY14" fmla="*/ 131908 h 249776"/>
                  <a:gd name="connsiteX15" fmla="*/ 125501 w 180423"/>
                  <a:gd name="connsiteY15" fmla="*/ 90383 h 249776"/>
                  <a:gd name="connsiteX16" fmla="*/ 138684 w 180423"/>
                  <a:gd name="connsiteY16" fmla="*/ 75376 h 249776"/>
                  <a:gd name="connsiteX17" fmla="*/ 138684 w 180423"/>
                  <a:gd name="connsiteY17" fmla="*/ 64785 h 249776"/>
                  <a:gd name="connsiteX18" fmla="*/ 99611 w 180423"/>
                  <a:gd name="connsiteY18" fmla="*/ 34812 h 249776"/>
                  <a:gd name="connsiteX19" fmla="*/ 31443 w 180423"/>
                  <a:gd name="connsiteY19" fmla="*/ 53178 h 249776"/>
                  <a:gd name="connsiteX20" fmla="*/ 23264 w 180423"/>
                  <a:gd name="connsiteY20" fmla="*/ 56536 h 249776"/>
                  <a:gd name="connsiteX21" fmla="*/ 16896 w 180423"/>
                  <a:gd name="connsiteY21" fmla="*/ 49778 h 249776"/>
                  <a:gd name="connsiteX22" fmla="*/ 16896 w 180423"/>
                  <a:gd name="connsiteY22" fmla="*/ 30465 h 249776"/>
                  <a:gd name="connsiteX23" fmla="*/ 21452 w 180423"/>
                  <a:gd name="connsiteY23" fmla="*/ 18384 h 249776"/>
                  <a:gd name="connsiteX24" fmla="*/ 105505 w 180423"/>
                  <a:gd name="connsiteY24" fmla="*/ 993 h 249776"/>
                  <a:gd name="connsiteX25" fmla="*/ 181406 w 180423"/>
                  <a:gd name="connsiteY25" fmla="*/ 66694 h 249776"/>
                  <a:gd name="connsiteX26" fmla="*/ 181406 w 180423"/>
                  <a:gd name="connsiteY26" fmla="*/ 239677 h 249776"/>
                  <a:gd name="connsiteX27" fmla="*/ 174579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8684" y="117904"/>
                    </a:moveTo>
                    <a:lnTo>
                      <a:pt x="91863" y="135308"/>
                    </a:lnTo>
                    <a:cubicBezTo>
                      <a:pt x="67799" y="143975"/>
                      <a:pt x="45531" y="151723"/>
                      <a:pt x="45531" y="182644"/>
                    </a:cubicBezTo>
                    <a:cubicBezTo>
                      <a:pt x="45531" y="209691"/>
                      <a:pt x="65527" y="216964"/>
                      <a:pt x="87335" y="216964"/>
                    </a:cubicBezTo>
                    <a:cubicBezTo>
                      <a:pt x="100057" y="216964"/>
                      <a:pt x="114159" y="214999"/>
                      <a:pt x="125501" y="209216"/>
                    </a:cubicBezTo>
                    <a:cubicBezTo>
                      <a:pt x="136858" y="203434"/>
                      <a:pt x="138684" y="198125"/>
                      <a:pt x="138684" y="185068"/>
                    </a:cubicBezTo>
                    <a:lnTo>
                      <a:pt x="138684" y="117904"/>
                    </a:lnTo>
                    <a:close/>
                    <a:moveTo>
                      <a:pt x="174579" y="246910"/>
                    </a:moveTo>
                    <a:lnTo>
                      <a:pt x="151406" y="246910"/>
                    </a:lnTo>
                    <a:cubicBezTo>
                      <a:pt x="143686" y="246910"/>
                      <a:pt x="143226" y="242060"/>
                      <a:pt x="143226" y="235288"/>
                    </a:cubicBezTo>
                    <a:lnTo>
                      <a:pt x="142320" y="235288"/>
                    </a:lnTo>
                    <a:cubicBezTo>
                      <a:pt x="134141" y="235288"/>
                      <a:pt x="128692" y="238688"/>
                      <a:pt x="121419" y="242060"/>
                    </a:cubicBezTo>
                    <a:cubicBezTo>
                      <a:pt x="109142" y="247885"/>
                      <a:pt x="90526" y="250769"/>
                      <a:pt x="76884" y="250769"/>
                    </a:cubicBezTo>
                    <a:cubicBezTo>
                      <a:pt x="39177" y="250769"/>
                      <a:pt x="983" y="229505"/>
                      <a:pt x="983" y="184594"/>
                    </a:cubicBezTo>
                    <a:cubicBezTo>
                      <a:pt x="983" y="161881"/>
                      <a:pt x="11447" y="143975"/>
                      <a:pt x="29172" y="131908"/>
                    </a:cubicBezTo>
                    <a:cubicBezTo>
                      <a:pt x="58254" y="112121"/>
                      <a:pt x="93243" y="101963"/>
                      <a:pt x="125501" y="90383"/>
                    </a:cubicBezTo>
                    <a:cubicBezTo>
                      <a:pt x="133221" y="87457"/>
                      <a:pt x="138684" y="85074"/>
                      <a:pt x="138684" y="75376"/>
                    </a:cubicBezTo>
                    <a:lnTo>
                      <a:pt x="138684" y="64785"/>
                    </a:lnTo>
                    <a:cubicBezTo>
                      <a:pt x="138684" y="39648"/>
                      <a:pt x="119607" y="34812"/>
                      <a:pt x="99611" y="34812"/>
                    </a:cubicBezTo>
                    <a:cubicBezTo>
                      <a:pt x="76884" y="34812"/>
                      <a:pt x="50980" y="40637"/>
                      <a:pt x="31443" y="53178"/>
                    </a:cubicBezTo>
                    <a:cubicBezTo>
                      <a:pt x="28726" y="55087"/>
                      <a:pt x="26901" y="56536"/>
                      <a:pt x="23264" y="56536"/>
                    </a:cubicBezTo>
                    <a:cubicBezTo>
                      <a:pt x="19167" y="56536"/>
                      <a:pt x="16896" y="54153"/>
                      <a:pt x="16896" y="49778"/>
                    </a:cubicBezTo>
                    <a:lnTo>
                      <a:pt x="16896" y="30465"/>
                    </a:lnTo>
                    <a:cubicBezTo>
                      <a:pt x="16896" y="24682"/>
                      <a:pt x="16896" y="21784"/>
                      <a:pt x="21452" y="18384"/>
                    </a:cubicBezTo>
                    <a:cubicBezTo>
                      <a:pt x="35986" y="6776"/>
                      <a:pt x="86889" y="993"/>
                      <a:pt x="105505" y="993"/>
                    </a:cubicBezTo>
                    <a:cubicBezTo>
                      <a:pt x="147323" y="993"/>
                      <a:pt x="181406" y="16949"/>
                      <a:pt x="181406" y="66694"/>
                    </a:cubicBezTo>
                    <a:lnTo>
                      <a:pt x="181406" y="239677"/>
                    </a:lnTo>
                    <a:cubicBezTo>
                      <a:pt x="181406" y="243496"/>
                      <a:pt x="178215" y="246910"/>
                      <a:pt x="174579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A1B1686C-4AC9-7B0C-6B4B-807DAFB80F74}"/>
                  </a:ext>
                </a:extLst>
              </p:cNvPr>
              <p:cNvSpPr/>
              <p:nvPr/>
            </p:nvSpPr>
            <p:spPr>
              <a:xfrm>
                <a:off x="8408416" y="929357"/>
                <a:ext cx="55658" cy="42422"/>
              </a:xfrm>
              <a:custGeom>
                <a:avLst/>
                <a:gdLst>
                  <a:gd name="connsiteX0" fmla="*/ 316879 w 322639"/>
                  <a:gd name="connsiteY0" fmla="*/ 246909 h 245916"/>
                  <a:gd name="connsiteX1" fmla="*/ 287798 w 322639"/>
                  <a:gd name="connsiteY1" fmla="*/ 246909 h 245916"/>
                  <a:gd name="connsiteX2" fmla="*/ 280970 w 322639"/>
                  <a:gd name="connsiteY2" fmla="*/ 239677 h 245916"/>
                  <a:gd name="connsiteX3" fmla="*/ 280970 w 322639"/>
                  <a:gd name="connsiteY3" fmla="*/ 85547 h 245916"/>
                  <a:gd name="connsiteX4" fmla="*/ 233272 w 322639"/>
                  <a:gd name="connsiteY4" fmla="*/ 34812 h 245916"/>
                  <a:gd name="connsiteX5" fmla="*/ 202839 w 322639"/>
                  <a:gd name="connsiteY5" fmla="*/ 39647 h 245916"/>
                  <a:gd name="connsiteX6" fmla="*/ 183735 w 322639"/>
                  <a:gd name="connsiteY6" fmla="*/ 68143 h 245916"/>
                  <a:gd name="connsiteX7" fmla="*/ 183735 w 322639"/>
                  <a:gd name="connsiteY7" fmla="*/ 239677 h 245916"/>
                  <a:gd name="connsiteX8" fmla="*/ 176921 w 322639"/>
                  <a:gd name="connsiteY8" fmla="*/ 246909 h 245916"/>
                  <a:gd name="connsiteX9" fmla="*/ 147840 w 322639"/>
                  <a:gd name="connsiteY9" fmla="*/ 246909 h 245916"/>
                  <a:gd name="connsiteX10" fmla="*/ 141040 w 322639"/>
                  <a:gd name="connsiteY10" fmla="*/ 239677 h 245916"/>
                  <a:gd name="connsiteX11" fmla="*/ 141040 w 322639"/>
                  <a:gd name="connsiteY11" fmla="*/ 86007 h 245916"/>
                  <a:gd name="connsiteX12" fmla="*/ 91043 w 322639"/>
                  <a:gd name="connsiteY12" fmla="*/ 34812 h 245916"/>
                  <a:gd name="connsiteX13" fmla="*/ 61502 w 322639"/>
                  <a:gd name="connsiteY13" fmla="*/ 40636 h 245916"/>
                  <a:gd name="connsiteX14" fmla="*/ 43331 w 322639"/>
                  <a:gd name="connsiteY14" fmla="*/ 67168 h 245916"/>
                  <a:gd name="connsiteX15" fmla="*/ 43331 w 322639"/>
                  <a:gd name="connsiteY15" fmla="*/ 239677 h 245916"/>
                  <a:gd name="connsiteX16" fmla="*/ 36503 w 322639"/>
                  <a:gd name="connsiteY16" fmla="*/ 246909 h 245916"/>
                  <a:gd name="connsiteX17" fmla="*/ 7882 w 322639"/>
                  <a:gd name="connsiteY17" fmla="*/ 246909 h 245916"/>
                  <a:gd name="connsiteX18" fmla="*/ 1054 w 322639"/>
                  <a:gd name="connsiteY18" fmla="*/ 239677 h 245916"/>
                  <a:gd name="connsiteX19" fmla="*/ 1054 w 322639"/>
                  <a:gd name="connsiteY19" fmla="*/ 12099 h 245916"/>
                  <a:gd name="connsiteX20" fmla="*/ 7882 w 322639"/>
                  <a:gd name="connsiteY20" fmla="*/ 4867 h 245916"/>
                  <a:gd name="connsiteX21" fmla="*/ 31500 w 322639"/>
                  <a:gd name="connsiteY21" fmla="*/ 4867 h 245916"/>
                  <a:gd name="connsiteX22" fmla="*/ 38774 w 322639"/>
                  <a:gd name="connsiteY22" fmla="*/ 16948 h 245916"/>
                  <a:gd name="connsiteX23" fmla="*/ 40140 w 322639"/>
                  <a:gd name="connsiteY23" fmla="*/ 16948 h 245916"/>
                  <a:gd name="connsiteX24" fmla="*/ 63327 w 322639"/>
                  <a:gd name="connsiteY24" fmla="*/ 9716 h 245916"/>
                  <a:gd name="connsiteX25" fmla="*/ 104211 w 322639"/>
                  <a:gd name="connsiteY25" fmla="*/ 993 h 245916"/>
                  <a:gd name="connsiteX26" fmla="*/ 163753 w 322639"/>
                  <a:gd name="connsiteY26" fmla="*/ 24682 h 245916"/>
                  <a:gd name="connsiteX27" fmla="*/ 169202 w 322639"/>
                  <a:gd name="connsiteY27" fmla="*/ 24682 h 245916"/>
                  <a:gd name="connsiteX28" fmla="*/ 242817 w 322639"/>
                  <a:gd name="connsiteY28" fmla="*/ 993 h 245916"/>
                  <a:gd name="connsiteX29" fmla="*/ 323693 w 322639"/>
                  <a:gd name="connsiteY29" fmla="*/ 81674 h 245916"/>
                  <a:gd name="connsiteX30" fmla="*/ 323693 w 322639"/>
                  <a:gd name="connsiteY30" fmla="*/ 239677 h 245916"/>
                  <a:gd name="connsiteX31" fmla="*/ 316879 w 322639"/>
                  <a:gd name="connsiteY31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2639" h="245916">
                    <a:moveTo>
                      <a:pt x="316879" y="246909"/>
                    </a:moveTo>
                    <a:lnTo>
                      <a:pt x="287798" y="246909"/>
                    </a:lnTo>
                    <a:cubicBezTo>
                      <a:pt x="284161" y="246909"/>
                      <a:pt x="280970" y="243495"/>
                      <a:pt x="280970" y="239677"/>
                    </a:cubicBezTo>
                    <a:lnTo>
                      <a:pt x="280970" y="85547"/>
                    </a:lnTo>
                    <a:cubicBezTo>
                      <a:pt x="280970" y="51729"/>
                      <a:pt x="265085" y="34812"/>
                      <a:pt x="233272" y="34812"/>
                    </a:cubicBezTo>
                    <a:cubicBezTo>
                      <a:pt x="223281" y="34812"/>
                      <a:pt x="212371" y="36247"/>
                      <a:pt x="202839" y="39647"/>
                    </a:cubicBezTo>
                    <a:cubicBezTo>
                      <a:pt x="188737" y="44970"/>
                      <a:pt x="183735" y="52202"/>
                      <a:pt x="183735" y="68143"/>
                    </a:cubicBezTo>
                    <a:lnTo>
                      <a:pt x="183735" y="239677"/>
                    </a:lnTo>
                    <a:cubicBezTo>
                      <a:pt x="183735" y="243495"/>
                      <a:pt x="180558" y="246909"/>
                      <a:pt x="176921" y="246909"/>
                    </a:cubicBezTo>
                    <a:lnTo>
                      <a:pt x="147840" y="246909"/>
                    </a:lnTo>
                    <a:cubicBezTo>
                      <a:pt x="144203" y="246909"/>
                      <a:pt x="141040" y="243495"/>
                      <a:pt x="141040" y="239677"/>
                    </a:cubicBezTo>
                    <a:lnTo>
                      <a:pt x="141040" y="86007"/>
                    </a:lnTo>
                    <a:cubicBezTo>
                      <a:pt x="141040" y="51227"/>
                      <a:pt x="123301" y="34812"/>
                      <a:pt x="91043" y="34812"/>
                    </a:cubicBezTo>
                    <a:cubicBezTo>
                      <a:pt x="81024" y="34812"/>
                      <a:pt x="71047" y="36763"/>
                      <a:pt x="61502" y="40636"/>
                    </a:cubicBezTo>
                    <a:cubicBezTo>
                      <a:pt x="48319" y="45946"/>
                      <a:pt x="43331" y="52202"/>
                      <a:pt x="43331" y="67168"/>
                    </a:cubicBezTo>
                    <a:lnTo>
                      <a:pt x="43331" y="239677"/>
                    </a:lnTo>
                    <a:cubicBezTo>
                      <a:pt x="43331" y="243495"/>
                      <a:pt x="40140" y="246909"/>
                      <a:pt x="36503" y="246909"/>
                    </a:cubicBezTo>
                    <a:lnTo>
                      <a:pt x="7882" y="246909"/>
                    </a:lnTo>
                    <a:cubicBezTo>
                      <a:pt x="4245" y="246909"/>
                      <a:pt x="1054" y="243495"/>
                      <a:pt x="1054" y="239677"/>
                    </a:cubicBezTo>
                    <a:lnTo>
                      <a:pt x="1054" y="12099"/>
                    </a:lnTo>
                    <a:cubicBezTo>
                      <a:pt x="1054" y="8225"/>
                      <a:pt x="4245" y="4867"/>
                      <a:pt x="7882" y="4867"/>
                    </a:cubicBezTo>
                    <a:lnTo>
                      <a:pt x="31500" y="4867"/>
                    </a:lnTo>
                    <a:cubicBezTo>
                      <a:pt x="39248" y="4867"/>
                      <a:pt x="38774" y="10649"/>
                      <a:pt x="38774" y="16948"/>
                    </a:cubicBezTo>
                    <a:lnTo>
                      <a:pt x="40140" y="16948"/>
                    </a:lnTo>
                    <a:cubicBezTo>
                      <a:pt x="48319" y="16948"/>
                      <a:pt x="56053" y="12600"/>
                      <a:pt x="63327" y="9716"/>
                    </a:cubicBezTo>
                    <a:cubicBezTo>
                      <a:pt x="76049" y="4393"/>
                      <a:pt x="90583" y="993"/>
                      <a:pt x="104211" y="993"/>
                    </a:cubicBezTo>
                    <a:cubicBezTo>
                      <a:pt x="126492" y="993"/>
                      <a:pt x="147394" y="8726"/>
                      <a:pt x="163753" y="24682"/>
                    </a:cubicBezTo>
                    <a:lnTo>
                      <a:pt x="169202" y="24682"/>
                    </a:lnTo>
                    <a:cubicBezTo>
                      <a:pt x="190563" y="10176"/>
                      <a:pt x="217373" y="993"/>
                      <a:pt x="242817" y="993"/>
                    </a:cubicBezTo>
                    <a:cubicBezTo>
                      <a:pt x="290083" y="993"/>
                      <a:pt x="323693" y="29489"/>
                      <a:pt x="323693" y="81674"/>
                    </a:cubicBezTo>
                    <a:lnTo>
                      <a:pt x="323693" y="239677"/>
                    </a:lnTo>
                    <a:cubicBezTo>
                      <a:pt x="323693" y="243495"/>
                      <a:pt x="320516" y="246909"/>
                      <a:pt x="316879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id="{F9510191-4C84-FE56-44B2-8890D580AADB}"/>
                  </a:ext>
                </a:extLst>
              </p:cNvPr>
              <p:cNvSpPr/>
              <p:nvPr/>
            </p:nvSpPr>
            <p:spPr>
              <a:xfrm>
                <a:off x="8472922" y="929357"/>
                <a:ext cx="24459" cy="43088"/>
              </a:xfrm>
              <a:custGeom>
                <a:avLst/>
                <a:gdLst>
                  <a:gd name="connsiteX0" fmla="*/ 65189 w 141783"/>
                  <a:gd name="connsiteY0" fmla="*/ 250769 h 249776"/>
                  <a:gd name="connsiteX1" fmla="*/ 12475 w 141783"/>
                  <a:gd name="connsiteY1" fmla="*/ 240137 h 249776"/>
                  <a:gd name="connsiteX2" fmla="*/ 1118 w 141783"/>
                  <a:gd name="connsiteY2" fmla="*/ 227081 h 249776"/>
                  <a:gd name="connsiteX3" fmla="*/ 1118 w 141783"/>
                  <a:gd name="connsiteY3" fmla="*/ 206332 h 249776"/>
                  <a:gd name="connsiteX4" fmla="*/ 6567 w 141783"/>
                  <a:gd name="connsiteY4" fmla="*/ 198584 h 249776"/>
                  <a:gd name="connsiteX5" fmla="*/ 12921 w 141783"/>
                  <a:gd name="connsiteY5" fmla="*/ 201009 h 249776"/>
                  <a:gd name="connsiteX6" fmla="*/ 62918 w 141783"/>
                  <a:gd name="connsiteY6" fmla="*/ 216964 h 249776"/>
                  <a:gd name="connsiteX7" fmla="*/ 100639 w 141783"/>
                  <a:gd name="connsiteY7" fmla="*/ 186043 h 249776"/>
                  <a:gd name="connsiteX8" fmla="*/ 67001 w 141783"/>
                  <a:gd name="connsiteY8" fmla="*/ 146916 h 249776"/>
                  <a:gd name="connsiteX9" fmla="*/ 5647 w 141783"/>
                  <a:gd name="connsiteY9" fmla="*/ 70568 h 249776"/>
                  <a:gd name="connsiteX10" fmla="*/ 80642 w 141783"/>
                  <a:gd name="connsiteY10" fmla="*/ 993 h 249776"/>
                  <a:gd name="connsiteX11" fmla="*/ 127909 w 141783"/>
                  <a:gd name="connsiteY11" fmla="*/ 11625 h 249776"/>
                  <a:gd name="connsiteX12" fmla="*/ 138359 w 141783"/>
                  <a:gd name="connsiteY12" fmla="*/ 23707 h 249776"/>
                  <a:gd name="connsiteX13" fmla="*/ 138359 w 141783"/>
                  <a:gd name="connsiteY13" fmla="*/ 45946 h 249776"/>
                  <a:gd name="connsiteX14" fmla="*/ 133357 w 141783"/>
                  <a:gd name="connsiteY14" fmla="*/ 53178 h 249776"/>
                  <a:gd name="connsiteX15" fmla="*/ 125609 w 141783"/>
                  <a:gd name="connsiteY15" fmla="*/ 49778 h 249776"/>
                  <a:gd name="connsiteX16" fmla="*/ 80197 w 141783"/>
                  <a:gd name="connsiteY16" fmla="*/ 34812 h 249776"/>
                  <a:gd name="connsiteX17" fmla="*/ 47924 w 141783"/>
                  <a:gd name="connsiteY17" fmla="*/ 62835 h 249776"/>
                  <a:gd name="connsiteX18" fmla="*/ 142902 w 141783"/>
                  <a:gd name="connsiteY18" fmla="*/ 180219 h 249776"/>
                  <a:gd name="connsiteX19" fmla="*/ 65189 w 141783"/>
                  <a:gd name="connsiteY19" fmla="*/ 250769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1783" h="249776">
                    <a:moveTo>
                      <a:pt x="65189" y="250769"/>
                    </a:moveTo>
                    <a:cubicBezTo>
                      <a:pt x="47005" y="250769"/>
                      <a:pt x="29308" y="247369"/>
                      <a:pt x="12475" y="240137"/>
                    </a:cubicBezTo>
                    <a:cubicBezTo>
                      <a:pt x="5201" y="237253"/>
                      <a:pt x="1118" y="236277"/>
                      <a:pt x="1118" y="227081"/>
                    </a:cubicBezTo>
                    <a:lnTo>
                      <a:pt x="1118" y="206332"/>
                    </a:lnTo>
                    <a:cubicBezTo>
                      <a:pt x="1118" y="202458"/>
                      <a:pt x="2484" y="198584"/>
                      <a:pt x="6567" y="198584"/>
                    </a:cubicBezTo>
                    <a:cubicBezTo>
                      <a:pt x="9284" y="198584"/>
                      <a:pt x="10650" y="199574"/>
                      <a:pt x="12921" y="201009"/>
                    </a:cubicBezTo>
                    <a:cubicBezTo>
                      <a:pt x="28834" y="210666"/>
                      <a:pt x="44287" y="216964"/>
                      <a:pt x="62918" y="216964"/>
                    </a:cubicBezTo>
                    <a:cubicBezTo>
                      <a:pt x="81548" y="216964"/>
                      <a:pt x="100639" y="209216"/>
                      <a:pt x="100639" y="186043"/>
                    </a:cubicBezTo>
                    <a:cubicBezTo>
                      <a:pt x="100639" y="163804"/>
                      <a:pt x="82468" y="156057"/>
                      <a:pt x="67001" y="146916"/>
                    </a:cubicBezTo>
                    <a:cubicBezTo>
                      <a:pt x="35648" y="128076"/>
                      <a:pt x="5647" y="114546"/>
                      <a:pt x="5647" y="70568"/>
                    </a:cubicBezTo>
                    <a:cubicBezTo>
                      <a:pt x="5647" y="23233"/>
                      <a:pt x="39285" y="993"/>
                      <a:pt x="80642" y="993"/>
                    </a:cubicBezTo>
                    <a:cubicBezTo>
                      <a:pt x="97448" y="993"/>
                      <a:pt x="112441" y="4394"/>
                      <a:pt x="127909" y="11625"/>
                    </a:cubicBezTo>
                    <a:cubicBezTo>
                      <a:pt x="134263" y="14524"/>
                      <a:pt x="138359" y="15499"/>
                      <a:pt x="138359" y="23707"/>
                    </a:cubicBezTo>
                    <a:lnTo>
                      <a:pt x="138359" y="45946"/>
                    </a:lnTo>
                    <a:cubicBezTo>
                      <a:pt x="138359" y="49304"/>
                      <a:pt x="136994" y="53178"/>
                      <a:pt x="133357" y="53178"/>
                    </a:cubicBezTo>
                    <a:cubicBezTo>
                      <a:pt x="130625" y="53178"/>
                      <a:pt x="127909" y="51227"/>
                      <a:pt x="125609" y="49778"/>
                    </a:cubicBezTo>
                    <a:cubicBezTo>
                      <a:pt x="109724" y="40122"/>
                      <a:pt x="99273" y="34812"/>
                      <a:pt x="80197" y="34812"/>
                    </a:cubicBezTo>
                    <a:cubicBezTo>
                      <a:pt x="62472" y="34812"/>
                      <a:pt x="47924" y="42072"/>
                      <a:pt x="47924" y="62835"/>
                    </a:cubicBezTo>
                    <a:cubicBezTo>
                      <a:pt x="47924" y="107787"/>
                      <a:pt x="142902" y="102464"/>
                      <a:pt x="142902" y="180219"/>
                    </a:cubicBezTo>
                    <a:cubicBezTo>
                      <a:pt x="142902" y="228070"/>
                      <a:pt x="106547" y="250769"/>
                      <a:pt x="65189" y="25076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264E9BCB-A721-DA1F-8113-C20B053C8F92}"/>
                  </a:ext>
                </a:extLst>
              </p:cNvPr>
              <p:cNvSpPr/>
              <p:nvPr/>
            </p:nvSpPr>
            <p:spPr>
              <a:xfrm>
                <a:off x="8505133" y="961777"/>
                <a:ext cx="11288" cy="19005"/>
              </a:xfrm>
              <a:custGeom>
                <a:avLst/>
                <a:gdLst>
                  <a:gd name="connsiteX0" fmla="*/ 43861 w 65436"/>
                  <a:gd name="connsiteY0" fmla="*/ 101530 h 110166"/>
                  <a:gd name="connsiteX1" fmla="*/ 27056 w 65436"/>
                  <a:gd name="connsiteY1" fmla="*/ 111186 h 110166"/>
                  <a:gd name="connsiteX2" fmla="*/ 13888 w 65436"/>
                  <a:gd name="connsiteY2" fmla="*/ 111186 h 110166"/>
                  <a:gd name="connsiteX3" fmla="*/ 5248 w 65436"/>
                  <a:gd name="connsiteY3" fmla="*/ 104414 h 110166"/>
                  <a:gd name="connsiteX4" fmla="*/ 23865 w 65436"/>
                  <a:gd name="connsiteY4" fmla="*/ 65760 h 110166"/>
                  <a:gd name="connsiteX5" fmla="*/ 1152 w 65436"/>
                  <a:gd name="connsiteY5" fmla="*/ 29056 h 110166"/>
                  <a:gd name="connsiteX6" fmla="*/ 30247 w 65436"/>
                  <a:gd name="connsiteY6" fmla="*/ 1020 h 110166"/>
                  <a:gd name="connsiteX7" fmla="*/ 66588 w 65436"/>
                  <a:gd name="connsiteY7" fmla="*/ 44496 h 110166"/>
                  <a:gd name="connsiteX8" fmla="*/ 43861 w 65436"/>
                  <a:gd name="connsiteY8" fmla="*/ 101530 h 11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" h="110166">
                    <a:moveTo>
                      <a:pt x="43861" y="101530"/>
                    </a:moveTo>
                    <a:cubicBezTo>
                      <a:pt x="38412" y="108288"/>
                      <a:pt x="35696" y="111186"/>
                      <a:pt x="27056" y="111186"/>
                    </a:cubicBezTo>
                    <a:lnTo>
                      <a:pt x="13888" y="111186"/>
                    </a:lnTo>
                    <a:cubicBezTo>
                      <a:pt x="9805" y="111186"/>
                      <a:pt x="5248" y="109737"/>
                      <a:pt x="5248" y="104414"/>
                    </a:cubicBezTo>
                    <a:cubicBezTo>
                      <a:pt x="5248" y="97656"/>
                      <a:pt x="23865" y="84126"/>
                      <a:pt x="23865" y="65760"/>
                    </a:cubicBezTo>
                    <a:cubicBezTo>
                      <a:pt x="23865" y="48829"/>
                      <a:pt x="1152" y="61886"/>
                      <a:pt x="1152" y="29056"/>
                    </a:cubicBezTo>
                    <a:cubicBezTo>
                      <a:pt x="1152" y="9702"/>
                      <a:pt x="12968" y="1020"/>
                      <a:pt x="30247" y="1020"/>
                    </a:cubicBezTo>
                    <a:cubicBezTo>
                      <a:pt x="55691" y="1020"/>
                      <a:pt x="66588" y="18884"/>
                      <a:pt x="66588" y="44496"/>
                    </a:cubicBezTo>
                    <a:cubicBezTo>
                      <a:pt x="66588" y="65760"/>
                      <a:pt x="56583" y="85575"/>
                      <a:pt x="43861" y="10153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6" name="Forme libre : forme 25">
                <a:extLst>
                  <a:ext uri="{FF2B5EF4-FFF2-40B4-BE49-F238E27FC236}">
                    <a16:creationId xmlns:a16="http://schemas.microsoft.com/office/drawing/2014/main" id="{DDB1A671-1705-F09D-8AFF-A2656CB95448}"/>
                  </a:ext>
                </a:extLst>
              </p:cNvPr>
              <p:cNvSpPr/>
              <p:nvPr/>
            </p:nvSpPr>
            <p:spPr>
              <a:xfrm>
                <a:off x="8542666" y="915521"/>
                <a:ext cx="49386" cy="57675"/>
              </a:xfrm>
              <a:custGeom>
                <a:avLst/>
                <a:gdLst>
                  <a:gd name="connsiteX0" fmla="*/ 144376 w 286284"/>
                  <a:gd name="connsiteY0" fmla="*/ 35305 h 334330"/>
                  <a:gd name="connsiteX1" fmla="*/ 69854 w 286284"/>
                  <a:gd name="connsiteY1" fmla="*/ 74893 h 334330"/>
                  <a:gd name="connsiteX2" fmla="*/ 47586 w 286284"/>
                  <a:gd name="connsiteY2" fmla="*/ 167655 h 334330"/>
                  <a:gd name="connsiteX3" fmla="*/ 69394 w 286284"/>
                  <a:gd name="connsiteY3" fmla="*/ 260919 h 334330"/>
                  <a:gd name="connsiteX4" fmla="*/ 144376 w 286284"/>
                  <a:gd name="connsiteY4" fmla="*/ 300521 h 334330"/>
                  <a:gd name="connsiteX5" fmla="*/ 241151 w 286284"/>
                  <a:gd name="connsiteY5" fmla="*/ 168171 h 334330"/>
                  <a:gd name="connsiteX6" fmla="*/ 144376 w 286284"/>
                  <a:gd name="connsiteY6" fmla="*/ 35305 h 334330"/>
                  <a:gd name="connsiteX7" fmla="*/ 143470 w 286284"/>
                  <a:gd name="connsiteY7" fmla="*/ 335315 h 334330"/>
                  <a:gd name="connsiteX8" fmla="*/ 33944 w 286284"/>
                  <a:gd name="connsiteY8" fmla="*/ 287506 h 334330"/>
                  <a:gd name="connsiteX9" fmla="*/ 1226 w 286284"/>
                  <a:gd name="connsiteY9" fmla="*/ 169104 h 334330"/>
                  <a:gd name="connsiteX10" fmla="*/ 33944 w 286284"/>
                  <a:gd name="connsiteY10" fmla="*/ 48362 h 334330"/>
                  <a:gd name="connsiteX11" fmla="*/ 147553 w 286284"/>
                  <a:gd name="connsiteY11" fmla="*/ 985 h 334330"/>
                  <a:gd name="connsiteX12" fmla="*/ 287511 w 286284"/>
                  <a:gd name="connsiteY12" fmla="*/ 167655 h 334330"/>
                  <a:gd name="connsiteX13" fmla="*/ 143470 w 286284"/>
                  <a:gd name="connsiteY13" fmla="*/ 335315 h 33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6284" h="334330">
                    <a:moveTo>
                      <a:pt x="144376" y="35305"/>
                    </a:moveTo>
                    <a:cubicBezTo>
                      <a:pt x="113023" y="35305"/>
                      <a:pt x="88471" y="47846"/>
                      <a:pt x="69854" y="74893"/>
                    </a:cubicBezTo>
                    <a:cubicBezTo>
                      <a:pt x="51224" y="101982"/>
                      <a:pt x="47586" y="134825"/>
                      <a:pt x="47586" y="167655"/>
                    </a:cubicBezTo>
                    <a:cubicBezTo>
                      <a:pt x="47586" y="200526"/>
                      <a:pt x="51224" y="233370"/>
                      <a:pt x="69394" y="260919"/>
                    </a:cubicBezTo>
                    <a:cubicBezTo>
                      <a:pt x="87579" y="287966"/>
                      <a:pt x="113469" y="300521"/>
                      <a:pt x="144376" y="300521"/>
                    </a:cubicBezTo>
                    <a:cubicBezTo>
                      <a:pt x="217072" y="300521"/>
                      <a:pt x="241151" y="235795"/>
                      <a:pt x="241151" y="168171"/>
                    </a:cubicBezTo>
                    <a:cubicBezTo>
                      <a:pt x="241151" y="101006"/>
                      <a:pt x="217072" y="35305"/>
                      <a:pt x="144376" y="35305"/>
                    </a:cubicBezTo>
                    <a:close/>
                    <a:moveTo>
                      <a:pt x="143470" y="335315"/>
                    </a:moveTo>
                    <a:cubicBezTo>
                      <a:pt x="98935" y="335315"/>
                      <a:pt x="63026" y="325185"/>
                      <a:pt x="33944" y="287506"/>
                    </a:cubicBezTo>
                    <a:cubicBezTo>
                      <a:pt x="7135" y="253185"/>
                      <a:pt x="1226" y="212608"/>
                      <a:pt x="1226" y="169104"/>
                    </a:cubicBezTo>
                    <a:cubicBezTo>
                      <a:pt x="1226" y="125642"/>
                      <a:pt x="7135" y="83142"/>
                      <a:pt x="33944" y="48362"/>
                    </a:cubicBezTo>
                    <a:cubicBezTo>
                      <a:pt x="63946" y="9694"/>
                      <a:pt x="102112" y="985"/>
                      <a:pt x="147553" y="985"/>
                    </a:cubicBezTo>
                    <a:cubicBezTo>
                      <a:pt x="245261" y="985"/>
                      <a:pt x="287511" y="70086"/>
                      <a:pt x="287511" y="167655"/>
                    </a:cubicBezTo>
                    <a:cubicBezTo>
                      <a:pt x="287511" y="269600"/>
                      <a:pt x="243896" y="335315"/>
                      <a:pt x="143470" y="33531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1D629C85-480F-85DD-3555-8E88626E9618}"/>
                  </a:ext>
                </a:extLst>
              </p:cNvPr>
              <p:cNvSpPr/>
              <p:nvPr/>
            </p:nvSpPr>
            <p:spPr>
              <a:xfrm>
                <a:off x="8601137" y="930025"/>
                <a:ext cx="32298" cy="42420"/>
              </a:xfrm>
              <a:custGeom>
                <a:avLst/>
                <a:gdLst>
                  <a:gd name="connsiteX0" fmla="*/ 181688 w 187224"/>
                  <a:gd name="connsiteY0" fmla="*/ 243036 h 245902"/>
                  <a:gd name="connsiteX1" fmla="*/ 157135 w 187224"/>
                  <a:gd name="connsiteY1" fmla="*/ 243036 h 245902"/>
                  <a:gd name="connsiteX2" fmla="*/ 150336 w 187224"/>
                  <a:gd name="connsiteY2" fmla="*/ 231414 h 245902"/>
                  <a:gd name="connsiteX3" fmla="*/ 123526 w 187224"/>
                  <a:gd name="connsiteY3" fmla="*/ 239162 h 245902"/>
                  <a:gd name="connsiteX4" fmla="*/ 79897 w 187224"/>
                  <a:gd name="connsiteY4" fmla="*/ 246896 h 245902"/>
                  <a:gd name="connsiteX5" fmla="*/ 1292 w 187224"/>
                  <a:gd name="connsiteY5" fmla="*/ 171538 h 245902"/>
                  <a:gd name="connsiteX6" fmla="*/ 1292 w 187224"/>
                  <a:gd name="connsiteY6" fmla="*/ 8225 h 245902"/>
                  <a:gd name="connsiteX7" fmla="*/ 8092 w 187224"/>
                  <a:gd name="connsiteY7" fmla="*/ 994 h 245902"/>
                  <a:gd name="connsiteX8" fmla="*/ 37174 w 187224"/>
                  <a:gd name="connsiteY8" fmla="*/ 994 h 245902"/>
                  <a:gd name="connsiteX9" fmla="*/ 44001 w 187224"/>
                  <a:gd name="connsiteY9" fmla="*/ 8225 h 245902"/>
                  <a:gd name="connsiteX10" fmla="*/ 44001 w 187224"/>
                  <a:gd name="connsiteY10" fmla="*/ 157506 h 245902"/>
                  <a:gd name="connsiteX11" fmla="*/ 58535 w 187224"/>
                  <a:gd name="connsiteY11" fmla="*/ 201483 h 245902"/>
                  <a:gd name="connsiteX12" fmla="*/ 95810 w 187224"/>
                  <a:gd name="connsiteY12" fmla="*/ 213090 h 245902"/>
                  <a:gd name="connsiteX13" fmla="*/ 124417 w 187224"/>
                  <a:gd name="connsiteY13" fmla="*/ 208715 h 245902"/>
                  <a:gd name="connsiteX14" fmla="*/ 145793 w 187224"/>
                  <a:gd name="connsiteY14" fmla="*/ 185054 h 245902"/>
                  <a:gd name="connsiteX15" fmla="*/ 145793 w 187224"/>
                  <a:gd name="connsiteY15" fmla="*/ 8225 h 245902"/>
                  <a:gd name="connsiteX16" fmla="*/ 152607 w 187224"/>
                  <a:gd name="connsiteY16" fmla="*/ 994 h 245902"/>
                  <a:gd name="connsiteX17" fmla="*/ 181688 w 187224"/>
                  <a:gd name="connsiteY17" fmla="*/ 994 h 245902"/>
                  <a:gd name="connsiteX18" fmla="*/ 188516 w 187224"/>
                  <a:gd name="connsiteY18" fmla="*/ 8225 h 245902"/>
                  <a:gd name="connsiteX19" fmla="*/ 188516 w 187224"/>
                  <a:gd name="connsiteY19" fmla="*/ 235804 h 245902"/>
                  <a:gd name="connsiteX20" fmla="*/ 181688 w 187224"/>
                  <a:gd name="connsiteY20" fmla="*/ 243036 h 24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24" h="245902">
                    <a:moveTo>
                      <a:pt x="181688" y="243036"/>
                    </a:moveTo>
                    <a:lnTo>
                      <a:pt x="157135" y="243036"/>
                    </a:lnTo>
                    <a:cubicBezTo>
                      <a:pt x="150336" y="243036"/>
                      <a:pt x="150336" y="236738"/>
                      <a:pt x="150336" y="231414"/>
                    </a:cubicBezTo>
                    <a:cubicBezTo>
                      <a:pt x="140331" y="231414"/>
                      <a:pt x="133071" y="235288"/>
                      <a:pt x="123526" y="239162"/>
                    </a:cubicBezTo>
                    <a:cubicBezTo>
                      <a:pt x="108532" y="244945"/>
                      <a:pt x="95810" y="246896"/>
                      <a:pt x="79897" y="246896"/>
                    </a:cubicBezTo>
                    <a:cubicBezTo>
                      <a:pt x="34916" y="246896"/>
                      <a:pt x="1292" y="222274"/>
                      <a:pt x="1292" y="171538"/>
                    </a:cubicBezTo>
                    <a:lnTo>
                      <a:pt x="1292" y="8225"/>
                    </a:lnTo>
                    <a:cubicBezTo>
                      <a:pt x="1292" y="4352"/>
                      <a:pt x="4455" y="994"/>
                      <a:pt x="8092" y="994"/>
                    </a:cubicBezTo>
                    <a:lnTo>
                      <a:pt x="37174" y="994"/>
                    </a:lnTo>
                    <a:cubicBezTo>
                      <a:pt x="40810" y="994"/>
                      <a:pt x="44001" y="4352"/>
                      <a:pt x="44001" y="8225"/>
                    </a:cubicBezTo>
                    <a:lnTo>
                      <a:pt x="44001" y="157506"/>
                    </a:lnTo>
                    <a:cubicBezTo>
                      <a:pt x="44001" y="172987"/>
                      <a:pt x="45813" y="191826"/>
                      <a:pt x="58535" y="201483"/>
                    </a:cubicBezTo>
                    <a:cubicBezTo>
                      <a:pt x="69000" y="209691"/>
                      <a:pt x="82642" y="213090"/>
                      <a:pt x="95810" y="213090"/>
                    </a:cubicBezTo>
                    <a:cubicBezTo>
                      <a:pt x="105355" y="213090"/>
                      <a:pt x="115360" y="211642"/>
                      <a:pt x="124417" y="208715"/>
                    </a:cubicBezTo>
                    <a:cubicBezTo>
                      <a:pt x="137168" y="204883"/>
                      <a:pt x="145793" y="200508"/>
                      <a:pt x="145793" y="185054"/>
                    </a:cubicBezTo>
                    <a:lnTo>
                      <a:pt x="145793" y="8225"/>
                    </a:lnTo>
                    <a:cubicBezTo>
                      <a:pt x="145793" y="4352"/>
                      <a:pt x="148970" y="994"/>
                      <a:pt x="152607" y="994"/>
                    </a:cubicBezTo>
                    <a:lnTo>
                      <a:pt x="181688" y="994"/>
                    </a:lnTo>
                    <a:cubicBezTo>
                      <a:pt x="185325" y="994"/>
                      <a:pt x="188516" y="4352"/>
                      <a:pt x="188516" y="8225"/>
                    </a:cubicBezTo>
                    <a:lnTo>
                      <a:pt x="188516" y="235804"/>
                    </a:lnTo>
                    <a:cubicBezTo>
                      <a:pt x="188516" y="239622"/>
                      <a:pt x="185325" y="243036"/>
                      <a:pt x="181688" y="243036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8" name="Forme libre : forme 27">
                <a:extLst>
                  <a:ext uri="{FF2B5EF4-FFF2-40B4-BE49-F238E27FC236}">
                    <a16:creationId xmlns:a16="http://schemas.microsoft.com/office/drawing/2014/main" id="{41022764-4990-26DE-6F04-49BC3633210A}"/>
                  </a:ext>
                </a:extLst>
              </p:cNvPr>
              <p:cNvSpPr/>
              <p:nvPr/>
            </p:nvSpPr>
            <p:spPr>
              <a:xfrm>
                <a:off x="8645965" y="930025"/>
                <a:ext cx="20625" cy="41754"/>
              </a:xfrm>
              <a:custGeom>
                <a:avLst/>
                <a:gdLst>
                  <a:gd name="connsiteX0" fmla="*/ 114046 w 119560"/>
                  <a:gd name="connsiteY0" fmla="*/ 43521 h 242042"/>
                  <a:gd name="connsiteX1" fmla="*/ 108612 w 119560"/>
                  <a:gd name="connsiteY1" fmla="*/ 42546 h 242042"/>
                  <a:gd name="connsiteX2" fmla="*/ 77691 w 119560"/>
                  <a:gd name="connsiteY2" fmla="*/ 39132 h 242042"/>
                  <a:gd name="connsiteX3" fmla="*/ 41336 w 119560"/>
                  <a:gd name="connsiteY3" fmla="*/ 67670 h 242042"/>
                  <a:gd name="connsiteX4" fmla="*/ 41336 w 119560"/>
                  <a:gd name="connsiteY4" fmla="*/ 235803 h 242042"/>
                  <a:gd name="connsiteX5" fmla="*/ 34981 w 119560"/>
                  <a:gd name="connsiteY5" fmla="*/ 243036 h 242042"/>
                  <a:gd name="connsiteX6" fmla="*/ 8172 w 119560"/>
                  <a:gd name="connsiteY6" fmla="*/ 243036 h 242042"/>
                  <a:gd name="connsiteX7" fmla="*/ 1343 w 119560"/>
                  <a:gd name="connsiteY7" fmla="*/ 235803 h 242042"/>
                  <a:gd name="connsiteX8" fmla="*/ 1343 w 119560"/>
                  <a:gd name="connsiteY8" fmla="*/ 8225 h 242042"/>
                  <a:gd name="connsiteX9" fmla="*/ 8172 w 119560"/>
                  <a:gd name="connsiteY9" fmla="*/ 993 h 242042"/>
                  <a:gd name="connsiteX10" fmla="*/ 31345 w 119560"/>
                  <a:gd name="connsiteY10" fmla="*/ 993 h 242042"/>
                  <a:gd name="connsiteX11" fmla="*/ 39064 w 119560"/>
                  <a:gd name="connsiteY11" fmla="*/ 16934 h 242042"/>
                  <a:gd name="connsiteX12" fmla="*/ 40430 w 119560"/>
                  <a:gd name="connsiteY12" fmla="*/ 16934 h 242042"/>
                  <a:gd name="connsiteX13" fmla="*/ 52246 w 119560"/>
                  <a:gd name="connsiteY13" fmla="*/ 13534 h 242042"/>
                  <a:gd name="connsiteX14" fmla="*/ 100418 w 119560"/>
                  <a:gd name="connsiteY14" fmla="*/ 993 h 242042"/>
                  <a:gd name="connsiteX15" fmla="*/ 120414 w 119560"/>
                  <a:gd name="connsiteY15" fmla="*/ 35272 h 242042"/>
                  <a:gd name="connsiteX16" fmla="*/ 114046 w 119560"/>
                  <a:gd name="connsiteY16" fmla="*/ 43521 h 24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560" h="242042">
                    <a:moveTo>
                      <a:pt x="114046" y="43521"/>
                    </a:moveTo>
                    <a:cubicBezTo>
                      <a:pt x="112248" y="43521"/>
                      <a:pt x="110409" y="43006"/>
                      <a:pt x="108612" y="42546"/>
                    </a:cubicBezTo>
                    <a:cubicBezTo>
                      <a:pt x="98606" y="40581"/>
                      <a:pt x="88142" y="39132"/>
                      <a:pt x="77691" y="39132"/>
                    </a:cubicBezTo>
                    <a:cubicBezTo>
                      <a:pt x="57249" y="39132"/>
                      <a:pt x="41336" y="42072"/>
                      <a:pt x="41336" y="67670"/>
                    </a:cubicBezTo>
                    <a:lnTo>
                      <a:pt x="41336" y="235803"/>
                    </a:lnTo>
                    <a:cubicBezTo>
                      <a:pt x="41336" y="239622"/>
                      <a:pt x="38619" y="243036"/>
                      <a:pt x="34981" y="243036"/>
                    </a:cubicBezTo>
                    <a:lnTo>
                      <a:pt x="8172" y="243036"/>
                    </a:lnTo>
                    <a:cubicBezTo>
                      <a:pt x="4535" y="243036"/>
                      <a:pt x="1343" y="239622"/>
                      <a:pt x="1343" y="235803"/>
                    </a:cubicBezTo>
                    <a:lnTo>
                      <a:pt x="1343" y="8225"/>
                    </a:lnTo>
                    <a:cubicBezTo>
                      <a:pt x="1343" y="4351"/>
                      <a:pt x="4535" y="993"/>
                      <a:pt x="8172" y="993"/>
                    </a:cubicBezTo>
                    <a:lnTo>
                      <a:pt x="31345" y="993"/>
                    </a:lnTo>
                    <a:cubicBezTo>
                      <a:pt x="40890" y="993"/>
                      <a:pt x="39064" y="9201"/>
                      <a:pt x="39064" y="16934"/>
                    </a:cubicBezTo>
                    <a:lnTo>
                      <a:pt x="40430" y="16934"/>
                    </a:lnTo>
                    <a:cubicBezTo>
                      <a:pt x="45446" y="16934"/>
                      <a:pt x="48164" y="15959"/>
                      <a:pt x="52246" y="13534"/>
                    </a:cubicBezTo>
                    <a:cubicBezTo>
                      <a:pt x="69971" y="4351"/>
                      <a:pt x="80882" y="993"/>
                      <a:pt x="100418" y="993"/>
                    </a:cubicBezTo>
                    <a:cubicBezTo>
                      <a:pt x="125862" y="993"/>
                      <a:pt x="120414" y="10650"/>
                      <a:pt x="120414" y="35272"/>
                    </a:cubicBezTo>
                    <a:cubicBezTo>
                      <a:pt x="120414" y="39647"/>
                      <a:pt x="118602" y="43521"/>
                      <a:pt x="114046" y="43521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BC0EECB7-7214-02A9-62EB-63B55AB24EF4}"/>
                  </a:ext>
                </a:extLst>
              </p:cNvPr>
              <p:cNvSpPr/>
              <p:nvPr/>
            </p:nvSpPr>
            <p:spPr>
              <a:xfrm>
                <a:off x="8688994" y="915521"/>
                <a:ext cx="42015" cy="56925"/>
              </a:xfrm>
              <a:custGeom>
                <a:avLst/>
                <a:gdLst>
                  <a:gd name="connsiteX0" fmla="*/ 231361 w 243553"/>
                  <a:gd name="connsiteY0" fmla="*/ 316935 h 329982"/>
                  <a:gd name="connsiteX1" fmla="*/ 158205 w 243553"/>
                  <a:gd name="connsiteY1" fmla="*/ 330967 h 329982"/>
                  <a:gd name="connsiteX2" fmla="*/ 1414 w 243553"/>
                  <a:gd name="connsiteY2" fmla="*/ 172504 h 329982"/>
                  <a:gd name="connsiteX3" fmla="*/ 160003 w 243553"/>
                  <a:gd name="connsiteY3" fmla="*/ 984 h 329982"/>
                  <a:gd name="connsiteX4" fmla="*/ 235904 w 243553"/>
                  <a:gd name="connsiteY4" fmla="*/ 16925 h 329982"/>
                  <a:gd name="connsiteX5" fmla="*/ 244543 w 243553"/>
                  <a:gd name="connsiteY5" fmla="*/ 29006 h 329982"/>
                  <a:gd name="connsiteX6" fmla="*/ 244543 w 243553"/>
                  <a:gd name="connsiteY6" fmla="*/ 50744 h 329982"/>
                  <a:gd name="connsiteX7" fmla="*/ 240461 w 243553"/>
                  <a:gd name="connsiteY7" fmla="*/ 58004 h 329982"/>
                  <a:gd name="connsiteX8" fmla="*/ 231361 w 243553"/>
                  <a:gd name="connsiteY8" fmla="*/ 53670 h 329982"/>
                  <a:gd name="connsiteX9" fmla="*/ 166385 w 243553"/>
                  <a:gd name="connsiteY9" fmla="*/ 35305 h 329982"/>
                  <a:gd name="connsiteX10" fmla="*/ 47774 w 243553"/>
                  <a:gd name="connsiteY10" fmla="*/ 172978 h 329982"/>
                  <a:gd name="connsiteX11" fmla="*/ 160922 w 243553"/>
                  <a:gd name="connsiteY11" fmla="*/ 296646 h 329982"/>
                  <a:gd name="connsiteX12" fmla="*/ 235904 w 243553"/>
                  <a:gd name="connsiteY12" fmla="*/ 276358 h 329982"/>
                  <a:gd name="connsiteX13" fmla="*/ 240906 w 243553"/>
                  <a:gd name="connsiteY13" fmla="*/ 274449 h 329982"/>
                  <a:gd name="connsiteX14" fmla="*/ 244543 w 243553"/>
                  <a:gd name="connsiteY14" fmla="*/ 301969 h 329982"/>
                  <a:gd name="connsiteX15" fmla="*/ 231361 w 243553"/>
                  <a:gd name="connsiteY15" fmla="*/ 316935 h 32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553" h="329982">
                    <a:moveTo>
                      <a:pt x="231361" y="316935"/>
                    </a:moveTo>
                    <a:cubicBezTo>
                      <a:pt x="209108" y="327567"/>
                      <a:pt x="182744" y="330967"/>
                      <a:pt x="158205" y="330967"/>
                    </a:cubicBezTo>
                    <a:cubicBezTo>
                      <a:pt x="64147" y="330967"/>
                      <a:pt x="1414" y="275424"/>
                      <a:pt x="1414" y="172504"/>
                    </a:cubicBezTo>
                    <a:cubicBezTo>
                      <a:pt x="1414" y="69583"/>
                      <a:pt x="62322" y="984"/>
                      <a:pt x="160003" y="984"/>
                    </a:cubicBezTo>
                    <a:cubicBezTo>
                      <a:pt x="183190" y="984"/>
                      <a:pt x="215002" y="5359"/>
                      <a:pt x="235904" y="16925"/>
                    </a:cubicBezTo>
                    <a:cubicBezTo>
                      <a:pt x="242272" y="20325"/>
                      <a:pt x="244543" y="20799"/>
                      <a:pt x="244543" y="29006"/>
                    </a:cubicBezTo>
                    <a:lnTo>
                      <a:pt x="244543" y="50744"/>
                    </a:lnTo>
                    <a:cubicBezTo>
                      <a:pt x="244543" y="53670"/>
                      <a:pt x="244083" y="58004"/>
                      <a:pt x="240461" y="58004"/>
                    </a:cubicBezTo>
                    <a:cubicBezTo>
                      <a:pt x="237270" y="58004"/>
                      <a:pt x="234079" y="55119"/>
                      <a:pt x="231361" y="53670"/>
                    </a:cubicBezTo>
                    <a:cubicBezTo>
                      <a:pt x="210459" y="40614"/>
                      <a:pt x="190463" y="35305"/>
                      <a:pt x="166385" y="35305"/>
                    </a:cubicBezTo>
                    <a:cubicBezTo>
                      <a:pt x="87307" y="35305"/>
                      <a:pt x="47774" y="92798"/>
                      <a:pt x="47774" y="172978"/>
                    </a:cubicBezTo>
                    <a:cubicBezTo>
                      <a:pt x="47774" y="248851"/>
                      <a:pt x="88672" y="296646"/>
                      <a:pt x="160922" y="296646"/>
                    </a:cubicBezTo>
                    <a:cubicBezTo>
                      <a:pt x="187286" y="296646"/>
                      <a:pt x="213191" y="289888"/>
                      <a:pt x="235904" y="276358"/>
                    </a:cubicBezTo>
                    <a:cubicBezTo>
                      <a:pt x="237270" y="275424"/>
                      <a:pt x="239081" y="274449"/>
                      <a:pt x="240906" y="274449"/>
                    </a:cubicBezTo>
                    <a:cubicBezTo>
                      <a:pt x="246801" y="274449"/>
                      <a:pt x="244543" y="297636"/>
                      <a:pt x="244543" y="301969"/>
                    </a:cubicBezTo>
                    <a:cubicBezTo>
                      <a:pt x="244543" y="312601"/>
                      <a:pt x="239527" y="313103"/>
                      <a:pt x="231361" y="316935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0" name="Forme libre : forme 29">
                <a:extLst>
                  <a:ext uri="{FF2B5EF4-FFF2-40B4-BE49-F238E27FC236}">
                    <a16:creationId xmlns:a16="http://schemas.microsoft.com/office/drawing/2014/main" id="{F93B0E7C-6D8D-9097-3A98-E9F0F5E084D1}"/>
                  </a:ext>
                </a:extLst>
              </p:cNvPr>
              <p:cNvSpPr/>
              <p:nvPr/>
            </p:nvSpPr>
            <p:spPr>
              <a:xfrm>
                <a:off x="8739548" y="913437"/>
                <a:ext cx="32295" cy="58343"/>
              </a:xfrm>
              <a:custGeom>
                <a:avLst/>
                <a:gdLst>
                  <a:gd name="connsiteX0" fmla="*/ 181870 w 187210"/>
                  <a:gd name="connsiteY0" fmla="*/ 339187 h 338204"/>
                  <a:gd name="connsiteX1" fmla="*/ 152789 w 187210"/>
                  <a:gd name="connsiteY1" fmla="*/ 339187 h 338204"/>
                  <a:gd name="connsiteX2" fmla="*/ 145975 w 187210"/>
                  <a:gd name="connsiteY2" fmla="*/ 331954 h 338204"/>
                  <a:gd name="connsiteX3" fmla="*/ 145975 w 187210"/>
                  <a:gd name="connsiteY3" fmla="*/ 177825 h 338204"/>
                  <a:gd name="connsiteX4" fmla="*/ 93261 w 187210"/>
                  <a:gd name="connsiteY4" fmla="*/ 126616 h 338204"/>
                  <a:gd name="connsiteX5" fmla="*/ 62368 w 187210"/>
                  <a:gd name="connsiteY5" fmla="*/ 132399 h 338204"/>
                  <a:gd name="connsiteX6" fmla="*/ 43738 w 187210"/>
                  <a:gd name="connsiteY6" fmla="*/ 157996 h 338204"/>
                  <a:gd name="connsiteX7" fmla="*/ 43738 w 187210"/>
                  <a:gd name="connsiteY7" fmla="*/ 331954 h 338204"/>
                  <a:gd name="connsiteX8" fmla="*/ 36910 w 187210"/>
                  <a:gd name="connsiteY8" fmla="*/ 339187 h 338204"/>
                  <a:gd name="connsiteX9" fmla="*/ 8274 w 187210"/>
                  <a:gd name="connsiteY9" fmla="*/ 339187 h 338204"/>
                  <a:gd name="connsiteX10" fmla="*/ 1474 w 187210"/>
                  <a:gd name="connsiteY10" fmla="*/ 331954 h 338204"/>
                  <a:gd name="connsiteX11" fmla="*/ 1474 w 187210"/>
                  <a:gd name="connsiteY11" fmla="*/ 8256 h 338204"/>
                  <a:gd name="connsiteX12" fmla="*/ 8274 w 187210"/>
                  <a:gd name="connsiteY12" fmla="*/ 982 h 338204"/>
                  <a:gd name="connsiteX13" fmla="*/ 36910 w 187210"/>
                  <a:gd name="connsiteY13" fmla="*/ 982 h 338204"/>
                  <a:gd name="connsiteX14" fmla="*/ 43738 w 187210"/>
                  <a:gd name="connsiteY14" fmla="*/ 8256 h 338204"/>
                  <a:gd name="connsiteX15" fmla="*/ 43738 w 187210"/>
                  <a:gd name="connsiteY15" fmla="*/ 108751 h 338204"/>
                  <a:gd name="connsiteX16" fmla="*/ 45103 w 187210"/>
                  <a:gd name="connsiteY16" fmla="*/ 109226 h 338204"/>
                  <a:gd name="connsiteX17" fmla="*/ 56014 w 187210"/>
                  <a:gd name="connsiteY17" fmla="*/ 105352 h 338204"/>
                  <a:gd name="connsiteX18" fmla="*/ 107794 w 187210"/>
                  <a:gd name="connsiteY18" fmla="*/ 93270 h 338204"/>
                  <a:gd name="connsiteX19" fmla="*/ 188684 w 187210"/>
                  <a:gd name="connsiteY19" fmla="*/ 176836 h 338204"/>
                  <a:gd name="connsiteX20" fmla="*/ 188684 w 187210"/>
                  <a:gd name="connsiteY20" fmla="*/ 331954 h 338204"/>
                  <a:gd name="connsiteX21" fmla="*/ 181870 w 187210"/>
                  <a:gd name="connsiteY21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210" h="338204">
                    <a:moveTo>
                      <a:pt x="181870" y="339187"/>
                    </a:moveTo>
                    <a:lnTo>
                      <a:pt x="152789" y="339187"/>
                    </a:lnTo>
                    <a:cubicBezTo>
                      <a:pt x="149152" y="339187"/>
                      <a:pt x="145975" y="335773"/>
                      <a:pt x="145975" y="331954"/>
                    </a:cubicBezTo>
                    <a:lnTo>
                      <a:pt x="145975" y="177825"/>
                    </a:lnTo>
                    <a:cubicBezTo>
                      <a:pt x="145975" y="140606"/>
                      <a:pt x="126425" y="126616"/>
                      <a:pt x="93261" y="126616"/>
                    </a:cubicBezTo>
                    <a:cubicBezTo>
                      <a:pt x="82810" y="126616"/>
                      <a:pt x="72345" y="128525"/>
                      <a:pt x="62368" y="132399"/>
                    </a:cubicBezTo>
                    <a:cubicBezTo>
                      <a:pt x="50092" y="137248"/>
                      <a:pt x="43738" y="143504"/>
                      <a:pt x="43738" y="157996"/>
                    </a:cubicBezTo>
                    <a:lnTo>
                      <a:pt x="43738" y="331954"/>
                    </a:lnTo>
                    <a:cubicBezTo>
                      <a:pt x="43738" y="335773"/>
                      <a:pt x="40547" y="339187"/>
                      <a:pt x="36910" y="339187"/>
                    </a:cubicBezTo>
                    <a:lnTo>
                      <a:pt x="8274" y="339187"/>
                    </a:lnTo>
                    <a:cubicBezTo>
                      <a:pt x="4651" y="339187"/>
                      <a:pt x="1474" y="335773"/>
                      <a:pt x="1474" y="331954"/>
                    </a:cubicBezTo>
                    <a:lnTo>
                      <a:pt x="1474" y="8256"/>
                    </a:lnTo>
                    <a:cubicBezTo>
                      <a:pt x="1474" y="4382"/>
                      <a:pt x="4651" y="982"/>
                      <a:pt x="8274" y="982"/>
                    </a:cubicBezTo>
                    <a:lnTo>
                      <a:pt x="36910" y="982"/>
                    </a:lnTo>
                    <a:cubicBezTo>
                      <a:pt x="40547" y="982"/>
                      <a:pt x="43738" y="4382"/>
                      <a:pt x="43738" y="8256"/>
                    </a:cubicBezTo>
                    <a:lnTo>
                      <a:pt x="43738" y="108751"/>
                    </a:lnTo>
                    <a:cubicBezTo>
                      <a:pt x="44183" y="108751"/>
                      <a:pt x="45103" y="109226"/>
                      <a:pt x="45103" y="109226"/>
                    </a:cubicBezTo>
                    <a:cubicBezTo>
                      <a:pt x="48740" y="109226"/>
                      <a:pt x="52823" y="106801"/>
                      <a:pt x="56014" y="105352"/>
                    </a:cubicBezTo>
                    <a:cubicBezTo>
                      <a:pt x="73265" y="97604"/>
                      <a:pt x="89178" y="93270"/>
                      <a:pt x="107794" y="93270"/>
                    </a:cubicBezTo>
                    <a:cubicBezTo>
                      <a:pt x="156426" y="93270"/>
                      <a:pt x="188684" y="124191"/>
                      <a:pt x="188684" y="176836"/>
                    </a:cubicBezTo>
                    <a:lnTo>
                      <a:pt x="188684" y="331954"/>
                    </a:lnTo>
                    <a:cubicBezTo>
                      <a:pt x="188684" y="335773"/>
                      <a:pt x="185507" y="339187"/>
                      <a:pt x="181870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FF81003D-9B27-09D6-C487-B75295F6C219}"/>
                  </a:ext>
                </a:extLst>
              </p:cNvPr>
              <p:cNvSpPr/>
              <p:nvPr/>
            </p:nvSpPr>
            <p:spPr>
              <a:xfrm>
                <a:off x="8780062" y="929357"/>
                <a:ext cx="31124" cy="43088"/>
              </a:xfrm>
              <a:custGeom>
                <a:avLst/>
                <a:gdLst>
                  <a:gd name="connsiteX0" fmla="*/ 139228 w 180423"/>
                  <a:gd name="connsiteY0" fmla="*/ 117904 h 249776"/>
                  <a:gd name="connsiteX1" fmla="*/ 92408 w 180423"/>
                  <a:gd name="connsiteY1" fmla="*/ 135308 h 249776"/>
                  <a:gd name="connsiteX2" fmla="*/ 46076 w 180423"/>
                  <a:gd name="connsiteY2" fmla="*/ 182644 h 249776"/>
                  <a:gd name="connsiteX3" fmla="*/ 87879 w 180423"/>
                  <a:gd name="connsiteY3" fmla="*/ 216964 h 249776"/>
                  <a:gd name="connsiteX4" fmla="*/ 126046 w 180423"/>
                  <a:gd name="connsiteY4" fmla="*/ 209216 h 249776"/>
                  <a:gd name="connsiteX5" fmla="*/ 139228 w 180423"/>
                  <a:gd name="connsiteY5" fmla="*/ 185068 h 249776"/>
                  <a:gd name="connsiteX6" fmla="*/ 139228 w 180423"/>
                  <a:gd name="connsiteY6" fmla="*/ 117904 h 249776"/>
                  <a:gd name="connsiteX7" fmla="*/ 175123 w 180423"/>
                  <a:gd name="connsiteY7" fmla="*/ 246910 h 249776"/>
                  <a:gd name="connsiteX8" fmla="*/ 151950 w 180423"/>
                  <a:gd name="connsiteY8" fmla="*/ 246910 h 249776"/>
                  <a:gd name="connsiteX9" fmla="*/ 143771 w 180423"/>
                  <a:gd name="connsiteY9" fmla="*/ 235288 h 249776"/>
                  <a:gd name="connsiteX10" fmla="*/ 142851 w 180423"/>
                  <a:gd name="connsiteY10" fmla="*/ 235288 h 249776"/>
                  <a:gd name="connsiteX11" fmla="*/ 121963 w 180423"/>
                  <a:gd name="connsiteY11" fmla="*/ 242060 h 249776"/>
                  <a:gd name="connsiteX12" fmla="*/ 77429 w 180423"/>
                  <a:gd name="connsiteY12" fmla="*/ 250769 h 249776"/>
                  <a:gd name="connsiteX13" fmla="*/ 1527 w 180423"/>
                  <a:gd name="connsiteY13" fmla="*/ 184594 h 249776"/>
                  <a:gd name="connsiteX14" fmla="*/ 29717 w 180423"/>
                  <a:gd name="connsiteY14" fmla="*/ 131908 h 249776"/>
                  <a:gd name="connsiteX15" fmla="*/ 126046 w 180423"/>
                  <a:gd name="connsiteY15" fmla="*/ 90383 h 249776"/>
                  <a:gd name="connsiteX16" fmla="*/ 139228 w 180423"/>
                  <a:gd name="connsiteY16" fmla="*/ 75376 h 249776"/>
                  <a:gd name="connsiteX17" fmla="*/ 139228 w 180423"/>
                  <a:gd name="connsiteY17" fmla="*/ 64785 h 249776"/>
                  <a:gd name="connsiteX18" fmla="*/ 100156 w 180423"/>
                  <a:gd name="connsiteY18" fmla="*/ 34812 h 249776"/>
                  <a:gd name="connsiteX19" fmla="*/ 31974 w 180423"/>
                  <a:gd name="connsiteY19" fmla="*/ 53178 h 249776"/>
                  <a:gd name="connsiteX20" fmla="*/ 23808 w 180423"/>
                  <a:gd name="connsiteY20" fmla="*/ 56536 h 249776"/>
                  <a:gd name="connsiteX21" fmla="*/ 17440 w 180423"/>
                  <a:gd name="connsiteY21" fmla="*/ 49778 h 249776"/>
                  <a:gd name="connsiteX22" fmla="*/ 17440 w 180423"/>
                  <a:gd name="connsiteY22" fmla="*/ 30465 h 249776"/>
                  <a:gd name="connsiteX23" fmla="*/ 21997 w 180423"/>
                  <a:gd name="connsiteY23" fmla="*/ 18384 h 249776"/>
                  <a:gd name="connsiteX24" fmla="*/ 106050 w 180423"/>
                  <a:gd name="connsiteY24" fmla="*/ 993 h 249776"/>
                  <a:gd name="connsiteX25" fmla="*/ 181951 w 180423"/>
                  <a:gd name="connsiteY25" fmla="*/ 66694 h 249776"/>
                  <a:gd name="connsiteX26" fmla="*/ 181951 w 180423"/>
                  <a:gd name="connsiteY26" fmla="*/ 239677 h 249776"/>
                  <a:gd name="connsiteX27" fmla="*/ 175123 w 180423"/>
                  <a:gd name="connsiteY27" fmla="*/ 24691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0423" h="249776">
                    <a:moveTo>
                      <a:pt x="139228" y="117904"/>
                    </a:moveTo>
                    <a:lnTo>
                      <a:pt x="92408" y="135308"/>
                    </a:lnTo>
                    <a:cubicBezTo>
                      <a:pt x="68329" y="143975"/>
                      <a:pt x="46076" y="151723"/>
                      <a:pt x="46076" y="182644"/>
                    </a:cubicBezTo>
                    <a:cubicBezTo>
                      <a:pt x="46076" y="209691"/>
                      <a:pt x="66072" y="216964"/>
                      <a:pt x="87879" y="216964"/>
                    </a:cubicBezTo>
                    <a:cubicBezTo>
                      <a:pt x="100602" y="216964"/>
                      <a:pt x="114689" y="214999"/>
                      <a:pt x="126046" y="209216"/>
                    </a:cubicBezTo>
                    <a:cubicBezTo>
                      <a:pt x="137403" y="203434"/>
                      <a:pt x="139228" y="198125"/>
                      <a:pt x="139228" y="185068"/>
                    </a:cubicBezTo>
                    <a:lnTo>
                      <a:pt x="139228" y="117904"/>
                    </a:lnTo>
                    <a:close/>
                    <a:moveTo>
                      <a:pt x="175123" y="246910"/>
                    </a:moveTo>
                    <a:lnTo>
                      <a:pt x="151950" y="246910"/>
                    </a:lnTo>
                    <a:cubicBezTo>
                      <a:pt x="144230" y="246910"/>
                      <a:pt x="143771" y="242060"/>
                      <a:pt x="143771" y="235288"/>
                    </a:cubicBezTo>
                    <a:lnTo>
                      <a:pt x="142851" y="235288"/>
                    </a:lnTo>
                    <a:cubicBezTo>
                      <a:pt x="134685" y="235288"/>
                      <a:pt x="129237" y="238688"/>
                      <a:pt x="121963" y="242060"/>
                    </a:cubicBezTo>
                    <a:cubicBezTo>
                      <a:pt x="109687" y="247885"/>
                      <a:pt x="91071" y="250769"/>
                      <a:pt x="77429" y="250769"/>
                    </a:cubicBezTo>
                    <a:cubicBezTo>
                      <a:pt x="39722" y="250769"/>
                      <a:pt x="1527" y="229505"/>
                      <a:pt x="1527" y="184594"/>
                    </a:cubicBezTo>
                    <a:cubicBezTo>
                      <a:pt x="1527" y="161881"/>
                      <a:pt x="11992" y="143975"/>
                      <a:pt x="29717" y="131908"/>
                    </a:cubicBezTo>
                    <a:cubicBezTo>
                      <a:pt x="58798" y="112121"/>
                      <a:pt x="93787" y="101963"/>
                      <a:pt x="126046" y="90383"/>
                    </a:cubicBezTo>
                    <a:cubicBezTo>
                      <a:pt x="133766" y="87457"/>
                      <a:pt x="139228" y="85074"/>
                      <a:pt x="139228" y="75376"/>
                    </a:cubicBezTo>
                    <a:lnTo>
                      <a:pt x="139228" y="64785"/>
                    </a:lnTo>
                    <a:cubicBezTo>
                      <a:pt x="139228" y="39648"/>
                      <a:pt x="120152" y="34812"/>
                      <a:pt x="100156" y="34812"/>
                    </a:cubicBezTo>
                    <a:cubicBezTo>
                      <a:pt x="77429" y="34812"/>
                      <a:pt x="51524" y="40637"/>
                      <a:pt x="31974" y="53178"/>
                    </a:cubicBezTo>
                    <a:cubicBezTo>
                      <a:pt x="29271" y="55087"/>
                      <a:pt x="27445" y="56536"/>
                      <a:pt x="23808" y="56536"/>
                    </a:cubicBezTo>
                    <a:cubicBezTo>
                      <a:pt x="19712" y="56536"/>
                      <a:pt x="17440" y="54153"/>
                      <a:pt x="17440" y="49778"/>
                    </a:cubicBezTo>
                    <a:lnTo>
                      <a:pt x="17440" y="30465"/>
                    </a:lnTo>
                    <a:cubicBezTo>
                      <a:pt x="17440" y="24682"/>
                      <a:pt x="17440" y="21784"/>
                      <a:pt x="21997" y="18384"/>
                    </a:cubicBezTo>
                    <a:cubicBezTo>
                      <a:pt x="36531" y="6776"/>
                      <a:pt x="87433" y="993"/>
                      <a:pt x="106050" y="993"/>
                    </a:cubicBezTo>
                    <a:cubicBezTo>
                      <a:pt x="147853" y="993"/>
                      <a:pt x="181951" y="16949"/>
                      <a:pt x="181951" y="66694"/>
                    </a:cubicBezTo>
                    <a:lnTo>
                      <a:pt x="181951" y="239677"/>
                    </a:lnTo>
                    <a:cubicBezTo>
                      <a:pt x="181951" y="243496"/>
                      <a:pt x="178760" y="246910"/>
                      <a:pt x="175123" y="24691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2" name="Forme libre : forme 31">
                <a:extLst>
                  <a:ext uri="{FF2B5EF4-FFF2-40B4-BE49-F238E27FC236}">
                    <a16:creationId xmlns:a16="http://schemas.microsoft.com/office/drawing/2014/main" id="{BF89265D-7C51-5071-0530-6D505F7F012D}"/>
                  </a:ext>
                </a:extLst>
              </p:cNvPr>
              <p:cNvSpPr/>
              <p:nvPr/>
            </p:nvSpPr>
            <p:spPr>
              <a:xfrm>
                <a:off x="8822155" y="913437"/>
                <a:ext cx="7288" cy="58343"/>
              </a:xfrm>
              <a:custGeom>
                <a:avLst/>
                <a:gdLst>
                  <a:gd name="connsiteX0" fmla="*/ 36988 w 42249"/>
                  <a:gd name="connsiteY0" fmla="*/ 339187 h 338204"/>
                  <a:gd name="connsiteX1" fmla="*/ 8367 w 42249"/>
                  <a:gd name="connsiteY1" fmla="*/ 339187 h 338204"/>
                  <a:gd name="connsiteX2" fmla="*/ 1567 w 42249"/>
                  <a:gd name="connsiteY2" fmla="*/ 331954 h 338204"/>
                  <a:gd name="connsiteX3" fmla="*/ 1567 w 42249"/>
                  <a:gd name="connsiteY3" fmla="*/ 8256 h 338204"/>
                  <a:gd name="connsiteX4" fmla="*/ 8367 w 42249"/>
                  <a:gd name="connsiteY4" fmla="*/ 982 h 338204"/>
                  <a:gd name="connsiteX5" fmla="*/ 36988 w 42249"/>
                  <a:gd name="connsiteY5" fmla="*/ 982 h 338204"/>
                  <a:gd name="connsiteX6" fmla="*/ 43816 w 42249"/>
                  <a:gd name="connsiteY6" fmla="*/ 8256 h 338204"/>
                  <a:gd name="connsiteX7" fmla="*/ 43816 w 42249"/>
                  <a:gd name="connsiteY7" fmla="*/ 331954 h 338204"/>
                  <a:gd name="connsiteX8" fmla="*/ 36988 w 42249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49" h="338204">
                    <a:moveTo>
                      <a:pt x="36988" y="339187"/>
                    </a:moveTo>
                    <a:lnTo>
                      <a:pt x="8367" y="339187"/>
                    </a:lnTo>
                    <a:cubicBezTo>
                      <a:pt x="4730" y="339187"/>
                      <a:pt x="1567" y="335773"/>
                      <a:pt x="1567" y="331954"/>
                    </a:cubicBezTo>
                    <a:lnTo>
                      <a:pt x="1567" y="8256"/>
                    </a:lnTo>
                    <a:cubicBezTo>
                      <a:pt x="1567" y="4382"/>
                      <a:pt x="4730" y="982"/>
                      <a:pt x="8367" y="982"/>
                    </a:cubicBezTo>
                    <a:lnTo>
                      <a:pt x="36988" y="982"/>
                    </a:lnTo>
                    <a:cubicBezTo>
                      <a:pt x="40625" y="982"/>
                      <a:pt x="43816" y="4382"/>
                      <a:pt x="43816" y="8256"/>
                    </a:cubicBezTo>
                    <a:lnTo>
                      <a:pt x="43816" y="331954"/>
                    </a:lnTo>
                    <a:cubicBezTo>
                      <a:pt x="43816" y="335773"/>
                      <a:pt x="40625" y="339187"/>
                      <a:pt x="36988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33DEE71E-384F-4D8C-1057-6DE83F45DB9E}"/>
                  </a:ext>
                </a:extLst>
              </p:cNvPr>
              <p:cNvSpPr/>
              <p:nvPr/>
            </p:nvSpPr>
            <p:spPr>
              <a:xfrm>
                <a:off x="8841588" y="913437"/>
                <a:ext cx="7293" cy="58343"/>
              </a:xfrm>
              <a:custGeom>
                <a:avLst/>
                <a:gdLst>
                  <a:gd name="connsiteX0" fmla="*/ 37056 w 42277"/>
                  <a:gd name="connsiteY0" fmla="*/ 339187 h 338204"/>
                  <a:gd name="connsiteX1" fmla="*/ 8421 w 42277"/>
                  <a:gd name="connsiteY1" fmla="*/ 339187 h 338204"/>
                  <a:gd name="connsiteX2" fmla="*/ 1592 w 42277"/>
                  <a:gd name="connsiteY2" fmla="*/ 331954 h 338204"/>
                  <a:gd name="connsiteX3" fmla="*/ 1592 w 42277"/>
                  <a:gd name="connsiteY3" fmla="*/ 8256 h 338204"/>
                  <a:gd name="connsiteX4" fmla="*/ 8421 w 42277"/>
                  <a:gd name="connsiteY4" fmla="*/ 982 h 338204"/>
                  <a:gd name="connsiteX5" fmla="*/ 37056 w 42277"/>
                  <a:gd name="connsiteY5" fmla="*/ 982 h 338204"/>
                  <a:gd name="connsiteX6" fmla="*/ 43870 w 42277"/>
                  <a:gd name="connsiteY6" fmla="*/ 8256 h 338204"/>
                  <a:gd name="connsiteX7" fmla="*/ 43870 w 42277"/>
                  <a:gd name="connsiteY7" fmla="*/ 331954 h 338204"/>
                  <a:gd name="connsiteX8" fmla="*/ 37056 w 42277"/>
                  <a:gd name="connsiteY8" fmla="*/ 339187 h 33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277" h="338204">
                    <a:moveTo>
                      <a:pt x="37056" y="339187"/>
                    </a:moveTo>
                    <a:lnTo>
                      <a:pt x="8421" y="339187"/>
                    </a:lnTo>
                    <a:cubicBezTo>
                      <a:pt x="4783" y="339187"/>
                      <a:pt x="1592" y="335773"/>
                      <a:pt x="1592" y="331954"/>
                    </a:cubicBezTo>
                    <a:lnTo>
                      <a:pt x="1592" y="8256"/>
                    </a:lnTo>
                    <a:cubicBezTo>
                      <a:pt x="1592" y="4382"/>
                      <a:pt x="4783" y="982"/>
                      <a:pt x="8421" y="982"/>
                    </a:cubicBezTo>
                    <a:lnTo>
                      <a:pt x="37056" y="982"/>
                    </a:lnTo>
                    <a:cubicBezTo>
                      <a:pt x="40679" y="982"/>
                      <a:pt x="43870" y="4382"/>
                      <a:pt x="43870" y="8256"/>
                    </a:cubicBezTo>
                    <a:lnTo>
                      <a:pt x="43870" y="331954"/>
                    </a:lnTo>
                    <a:cubicBezTo>
                      <a:pt x="43870" y="335773"/>
                      <a:pt x="40679" y="339187"/>
                      <a:pt x="37056" y="339187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CB274E23-AC82-35E7-D39A-904E71F2BDF3}"/>
                  </a:ext>
                </a:extLst>
              </p:cNvPr>
              <p:cNvSpPr/>
              <p:nvPr/>
            </p:nvSpPr>
            <p:spPr>
              <a:xfrm>
                <a:off x="8858285" y="929357"/>
                <a:ext cx="34569" cy="43088"/>
              </a:xfrm>
              <a:custGeom>
                <a:avLst/>
                <a:gdLst>
                  <a:gd name="connsiteX0" fmla="*/ 159747 w 200392"/>
                  <a:gd name="connsiteY0" fmla="*/ 92306 h 249776"/>
                  <a:gd name="connsiteX1" fmla="*/ 102504 w 200392"/>
                  <a:gd name="connsiteY1" fmla="*/ 34339 h 249776"/>
                  <a:gd name="connsiteX2" fmla="*/ 43882 w 200392"/>
                  <a:gd name="connsiteY2" fmla="*/ 97155 h 249776"/>
                  <a:gd name="connsiteX3" fmla="*/ 159747 w 200392"/>
                  <a:gd name="connsiteY3" fmla="*/ 97155 h 249776"/>
                  <a:gd name="connsiteX4" fmla="*/ 159747 w 200392"/>
                  <a:gd name="connsiteY4" fmla="*/ 92306 h 249776"/>
                  <a:gd name="connsiteX5" fmla="*/ 195197 w 200392"/>
                  <a:gd name="connsiteY5" fmla="*/ 130960 h 249776"/>
                  <a:gd name="connsiteX6" fmla="*/ 43882 w 200392"/>
                  <a:gd name="connsiteY6" fmla="*/ 130960 h 249776"/>
                  <a:gd name="connsiteX7" fmla="*/ 43882 w 200392"/>
                  <a:gd name="connsiteY7" fmla="*/ 133859 h 249776"/>
                  <a:gd name="connsiteX8" fmla="*/ 117958 w 200392"/>
                  <a:gd name="connsiteY8" fmla="*/ 216964 h 249776"/>
                  <a:gd name="connsiteX9" fmla="*/ 172929 w 200392"/>
                  <a:gd name="connsiteY9" fmla="*/ 199059 h 249776"/>
                  <a:gd name="connsiteX10" fmla="*/ 182474 w 200392"/>
                  <a:gd name="connsiteY10" fmla="*/ 195226 h 249776"/>
                  <a:gd name="connsiteX11" fmla="*/ 188828 w 200392"/>
                  <a:gd name="connsiteY11" fmla="*/ 221771 h 249776"/>
                  <a:gd name="connsiteX12" fmla="*/ 178851 w 200392"/>
                  <a:gd name="connsiteY12" fmla="*/ 235288 h 249776"/>
                  <a:gd name="connsiteX13" fmla="*/ 111130 w 200392"/>
                  <a:gd name="connsiteY13" fmla="*/ 250769 h 249776"/>
                  <a:gd name="connsiteX14" fmla="*/ 1632 w 200392"/>
                  <a:gd name="connsiteY14" fmla="*/ 128550 h 249776"/>
                  <a:gd name="connsiteX15" fmla="*/ 104316 w 200392"/>
                  <a:gd name="connsiteY15" fmla="*/ 993 h 249776"/>
                  <a:gd name="connsiteX16" fmla="*/ 202025 w 200392"/>
                  <a:gd name="connsiteY16" fmla="*/ 110686 h 249776"/>
                  <a:gd name="connsiteX17" fmla="*/ 202025 w 200392"/>
                  <a:gd name="connsiteY17" fmla="*/ 123700 h 249776"/>
                  <a:gd name="connsiteX18" fmla="*/ 195197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747" y="92306"/>
                    </a:moveTo>
                    <a:cubicBezTo>
                      <a:pt x="159747" y="56536"/>
                      <a:pt x="135223" y="34339"/>
                      <a:pt x="102504" y="34339"/>
                    </a:cubicBezTo>
                    <a:cubicBezTo>
                      <a:pt x="68420" y="34339"/>
                      <a:pt x="44342" y="61386"/>
                      <a:pt x="43882" y="97155"/>
                    </a:cubicBezTo>
                    <a:lnTo>
                      <a:pt x="159747" y="97155"/>
                    </a:lnTo>
                    <a:lnTo>
                      <a:pt x="159747" y="92306"/>
                    </a:lnTo>
                    <a:close/>
                    <a:moveTo>
                      <a:pt x="195197" y="130960"/>
                    </a:moveTo>
                    <a:lnTo>
                      <a:pt x="43882" y="130960"/>
                    </a:lnTo>
                    <a:lnTo>
                      <a:pt x="43882" y="133859"/>
                    </a:lnTo>
                    <a:cubicBezTo>
                      <a:pt x="43882" y="181668"/>
                      <a:pt x="71583" y="216964"/>
                      <a:pt x="117958" y="216964"/>
                    </a:cubicBezTo>
                    <a:cubicBezTo>
                      <a:pt x="136142" y="216964"/>
                      <a:pt x="157030" y="207308"/>
                      <a:pt x="172929" y="199059"/>
                    </a:cubicBezTo>
                    <a:cubicBezTo>
                      <a:pt x="176120" y="197609"/>
                      <a:pt x="178851" y="195226"/>
                      <a:pt x="182474" y="195226"/>
                    </a:cubicBezTo>
                    <a:cubicBezTo>
                      <a:pt x="192019" y="195226"/>
                      <a:pt x="188828" y="215515"/>
                      <a:pt x="188828" y="221771"/>
                    </a:cubicBezTo>
                    <a:cubicBezTo>
                      <a:pt x="188828" y="230955"/>
                      <a:pt x="186111" y="231456"/>
                      <a:pt x="178851" y="235288"/>
                    </a:cubicBezTo>
                    <a:cubicBezTo>
                      <a:pt x="159747" y="244987"/>
                      <a:pt x="132031" y="250769"/>
                      <a:pt x="111130" y="250769"/>
                    </a:cubicBezTo>
                    <a:cubicBezTo>
                      <a:pt x="41624" y="250769"/>
                      <a:pt x="1632" y="200507"/>
                      <a:pt x="1632" y="128550"/>
                    </a:cubicBezTo>
                    <a:cubicBezTo>
                      <a:pt x="1632" y="59936"/>
                      <a:pt x="33877" y="993"/>
                      <a:pt x="104316" y="993"/>
                    </a:cubicBezTo>
                    <a:cubicBezTo>
                      <a:pt x="165669" y="993"/>
                      <a:pt x="202025" y="47395"/>
                      <a:pt x="202025" y="110686"/>
                    </a:cubicBezTo>
                    <a:lnTo>
                      <a:pt x="202025" y="123700"/>
                    </a:lnTo>
                    <a:cubicBezTo>
                      <a:pt x="202025" y="127560"/>
                      <a:pt x="198834" y="130960"/>
                      <a:pt x="195197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:a16="http://schemas.microsoft.com/office/drawing/2014/main" id="{D9451CD3-C126-2D23-F09B-C6FA5B3688AB}"/>
                  </a:ext>
                </a:extLst>
              </p:cNvPr>
              <p:cNvSpPr/>
              <p:nvPr/>
            </p:nvSpPr>
            <p:spPr>
              <a:xfrm>
                <a:off x="8901469" y="929357"/>
                <a:ext cx="32300" cy="42422"/>
              </a:xfrm>
              <a:custGeom>
                <a:avLst/>
                <a:gdLst>
                  <a:gd name="connsiteX0" fmla="*/ 182098 w 187238"/>
                  <a:gd name="connsiteY0" fmla="*/ 246909 h 245916"/>
                  <a:gd name="connsiteX1" fmla="*/ 153016 w 187238"/>
                  <a:gd name="connsiteY1" fmla="*/ 246909 h 245916"/>
                  <a:gd name="connsiteX2" fmla="*/ 146202 w 187238"/>
                  <a:gd name="connsiteY2" fmla="*/ 239677 h 245916"/>
                  <a:gd name="connsiteX3" fmla="*/ 146202 w 187238"/>
                  <a:gd name="connsiteY3" fmla="*/ 90383 h 245916"/>
                  <a:gd name="connsiteX4" fmla="*/ 93934 w 187238"/>
                  <a:gd name="connsiteY4" fmla="*/ 34812 h 245916"/>
                  <a:gd name="connsiteX5" fmla="*/ 61689 w 187238"/>
                  <a:gd name="connsiteY5" fmla="*/ 40636 h 245916"/>
                  <a:gd name="connsiteX6" fmla="*/ 43965 w 187238"/>
                  <a:gd name="connsiteY6" fmla="*/ 65259 h 245916"/>
                  <a:gd name="connsiteX7" fmla="*/ 43965 w 187238"/>
                  <a:gd name="connsiteY7" fmla="*/ 239677 h 245916"/>
                  <a:gd name="connsiteX8" fmla="*/ 37137 w 187238"/>
                  <a:gd name="connsiteY8" fmla="*/ 246909 h 245916"/>
                  <a:gd name="connsiteX9" fmla="*/ 8502 w 187238"/>
                  <a:gd name="connsiteY9" fmla="*/ 246909 h 245916"/>
                  <a:gd name="connsiteX10" fmla="*/ 1688 w 187238"/>
                  <a:gd name="connsiteY10" fmla="*/ 239677 h 245916"/>
                  <a:gd name="connsiteX11" fmla="*/ 1688 w 187238"/>
                  <a:gd name="connsiteY11" fmla="*/ 12099 h 245916"/>
                  <a:gd name="connsiteX12" fmla="*/ 8502 w 187238"/>
                  <a:gd name="connsiteY12" fmla="*/ 4867 h 245916"/>
                  <a:gd name="connsiteX13" fmla="*/ 30769 w 187238"/>
                  <a:gd name="connsiteY13" fmla="*/ 4867 h 245916"/>
                  <a:gd name="connsiteX14" fmla="*/ 39408 w 187238"/>
                  <a:gd name="connsiteY14" fmla="*/ 16948 h 245916"/>
                  <a:gd name="connsiteX15" fmla="*/ 43046 w 187238"/>
                  <a:gd name="connsiteY15" fmla="*/ 16948 h 245916"/>
                  <a:gd name="connsiteX16" fmla="*/ 67124 w 187238"/>
                  <a:gd name="connsiteY16" fmla="*/ 8726 h 245916"/>
                  <a:gd name="connsiteX17" fmla="*/ 108942 w 187238"/>
                  <a:gd name="connsiteY17" fmla="*/ 993 h 245916"/>
                  <a:gd name="connsiteX18" fmla="*/ 188926 w 187238"/>
                  <a:gd name="connsiteY18" fmla="*/ 83624 h 245916"/>
                  <a:gd name="connsiteX19" fmla="*/ 188926 w 187238"/>
                  <a:gd name="connsiteY19" fmla="*/ 239677 h 245916"/>
                  <a:gd name="connsiteX20" fmla="*/ 182098 w 187238"/>
                  <a:gd name="connsiteY20" fmla="*/ 246909 h 24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7238" h="245916">
                    <a:moveTo>
                      <a:pt x="182098" y="246909"/>
                    </a:moveTo>
                    <a:lnTo>
                      <a:pt x="153016" y="246909"/>
                    </a:lnTo>
                    <a:cubicBezTo>
                      <a:pt x="149380" y="246909"/>
                      <a:pt x="146202" y="243495"/>
                      <a:pt x="146202" y="239677"/>
                    </a:cubicBezTo>
                    <a:lnTo>
                      <a:pt x="146202" y="90383"/>
                    </a:lnTo>
                    <a:cubicBezTo>
                      <a:pt x="146202" y="52704"/>
                      <a:pt x="129384" y="34812"/>
                      <a:pt x="93934" y="34812"/>
                    </a:cubicBezTo>
                    <a:cubicBezTo>
                      <a:pt x="83023" y="34812"/>
                      <a:pt x="71666" y="36247"/>
                      <a:pt x="61689" y="40636"/>
                    </a:cubicBezTo>
                    <a:cubicBezTo>
                      <a:pt x="49859" y="45444"/>
                      <a:pt x="43965" y="51227"/>
                      <a:pt x="43965" y="65259"/>
                    </a:cubicBezTo>
                    <a:lnTo>
                      <a:pt x="43965" y="239677"/>
                    </a:lnTo>
                    <a:cubicBezTo>
                      <a:pt x="43965" y="243495"/>
                      <a:pt x="40774" y="246909"/>
                      <a:pt x="37137" y="246909"/>
                    </a:cubicBezTo>
                    <a:lnTo>
                      <a:pt x="8502" y="246909"/>
                    </a:lnTo>
                    <a:cubicBezTo>
                      <a:pt x="4865" y="246909"/>
                      <a:pt x="1688" y="243495"/>
                      <a:pt x="1688" y="239677"/>
                    </a:cubicBezTo>
                    <a:lnTo>
                      <a:pt x="1688" y="12099"/>
                    </a:lnTo>
                    <a:cubicBezTo>
                      <a:pt x="1688" y="8225"/>
                      <a:pt x="4865" y="4867"/>
                      <a:pt x="8502" y="4867"/>
                    </a:cubicBezTo>
                    <a:lnTo>
                      <a:pt x="30769" y="4867"/>
                    </a:lnTo>
                    <a:cubicBezTo>
                      <a:pt x="40314" y="4867"/>
                      <a:pt x="39408" y="8726"/>
                      <a:pt x="39408" y="16948"/>
                    </a:cubicBezTo>
                    <a:lnTo>
                      <a:pt x="43046" y="16948"/>
                    </a:lnTo>
                    <a:cubicBezTo>
                      <a:pt x="50779" y="16948"/>
                      <a:pt x="59405" y="11151"/>
                      <a:pt x="67124" y="8726"/>
                    </a:cubicBezTo>
                    <a:cubicBezTo>
                      <a:pt x="81212" y="3891"/>
                      <a:pt x="93934" y="993"/>
                      <a:pt x="108942" y="993"/>
                    </a:cubicBezTo>
                    <a:cubicBezTo>
                      <a:pt x="157100" y="993"/>
                      <a:pt x="188926" y="31440"/>
                      <a:pt x="188926" y="83624"/>
                    </a:cubicBezTo>
                    <a:lnTo>
                      <a:pt x="188926" y="239677"/>
                    </a:lnTo>
                    <a:cubicBezTo>
                      <a:pt x="188926" y="243495"/>
                      <a:pt x="185735" y="246909"/>
                      <a:pt x="182098" y="246909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486E0A1F-8487-1943-A678-C62813983D47}"/>
                  </a:ext>
                </a:extLst>
              </p:cNvPr>
              <p:cNvSpPr/>
              <p:nvPr/>
            </p:nvSpPr>
            <p:spPr>
              <a:xfrm>
                <a:off x="8941989" y="929357"/>
                <a:ext cx="35747" cy="59670"/>
              </a:xfrm>
              <a:custGeom>
                <a:avLst/>
                <a:gdLst>
                  <a:gd name="connsiteX0" fmla="*/ 166686 w 207219"/>
                  <a:gd name="connsiteY0" fmla="*/ 62846 h 345896"/>
                  <a:gd name="connsiteX1" fmla="*/ 158520 w 207219"/>
                  <a:gd name="connsiteY1" fmla="*/ 45455 h 345896"/>
                  <a:gd name="connsiteX2" fmla="*/ 119420 w 207219"/>
                  <a:gd name="connsiteY2" fmla="*/ 34823 h 345896"/>
                  <a:gd name="connsiteX3" fmla="*/ 46278 w 207219"/>
                  <a:gd name="connsiteY3" fmla="*/ 124687 h 345896"/>
                  <a:gd name="connsiteX4" fmla="*/ 118528 w 207219"/>
                  <a:gd name="connsiteY4" fmla="*/ 213101 h 345896"/>
                  <a:gd name="connsiteX5" fmla="*/ 156695 w 207219"/>
                  <a:gd name="connsiteY5" fmla="*/ 203919 h 345896"/>
                  <a:gd name="connsiteX6" fmla="*/ 166686 w 207219"/>
                  <a:gd name="connsiteY6" fmla="*/ 185539 h 345896"/>
                  <a:gd name="connsiteX7" fmla="*/ 166686 w 207219"/>
                  <a:gd name="connsiteY7" fmla="*/ 62846 h 345896"/>
                  <a:gd name="connsiteX8" fmla="*/ 101250 w 207219"/>
                  <a:gd name="connsiteY8" fmla="*/ 346900 h 345896"/>
                  <a:gd name="connsiteX9" fmla="*/ 25363 w 207219"/>
                  <a:gd name="connsiteY9" fmla="*/ 332910 h 345896"/>
                  <a:gd name="connsiteX10" fmla="*/ 13100 w 207219"/>
                  <a:gd name="connsiteY10" fmla="*/ 319380 h 345896"/>
                  <a:gd name="connsiteX11" fmla="*/ 13100 w 207219"/>
                  <a:gd name="connsiteY11" fmla="*/ 299105 h 345896"/>
                  <a:gd name="connsiteX12" fmla="*/ 19008 w 207219"/>
                  <a:gd name="connsiteY12" fmla="*/ 290884 h 345896"/>
                  <a:gd name="connsiteX13" fmla="*/ 30824 w 207219"/>
                  <a:gd name="connsiteY13" fmla="*/ 296207 h 345896"/>
                  <a:gd name="connsiteX14" fmla="*/ 98978 w 207219"/>
                  <a:gd name="connsiteY14" fmla="*/ 313095 h 345896"/>
                  <a:gd name="connsiteX15" fmla="*/ 150800 w 207219"/>
                  <a:gd name="connsiteY15" fmla="*/ 299565 h 345896"/>
                  <a:gd name="connsiteX16" fmla="*/ 166686 w 207219"/>
                  <a:gd name="connsiteY16" fmla="*/ 254654 h 345896"/>
                  <a:gd name="connsiteX17" fmla="*/ 166686 w 207219"/>
                  <a:gd name="connsiteY17" fmla="*/ 231467 h 345896"/>
                  <a:gd name="connsiteX18" fmla="*/ 158966 w 207219"/>
                  <a:gd name="connsiteY18" fmla="*/ 233864 h 345896"/>
                  <a:gd name="connsiteX19" fmla="*/ 109889 w 207219"/>
                  <a:gd name="connsiteY19" fmla="*/ 246920 h 345896"/>
                  <a:gd name="connsiteX20" fmla="*/ 1743 w 207219"/>
                  <a:gd name="connsiteY20" fmla="*/ 126122 h 345896"/>
                  <a:gd name="connsiteX21" fmla="*/ 114892 w 207219"/>
                  <a:gd name="connsiteY21" fmla="*/ 1004 h 345896"/>
                  <a:gd name="connsiteX22" fmla="*/ 151247 w 207219"/>
                  <a:gd name="connsiteY22" fmla="*/ 7763 h 345896"/>
                  <a:gd name="connsiteX23" fmla="*/ 169417 w 207219"/>
                  <a:gd name="connsiteY23" fmla="*/ 16959 h 345896"/>
                  <a:gd name="connsiteX24" fmla="*/ 171243 w 207219"/>
                  <a:gd name="connsiteY24" fmla="*/ 16485 h 345896"/>
                  <a:gd name="connsiteX25" fmla="*/ 178042 w 207219"/>
                  <a:gd name="connsiteY25" fmla="*/ 4878 h 345896"/>
                  <a:gd name="connsiteX26" fmla="*/ 202135 w 207219"/>
                  <a:gd name="connsiteY26" fmla="*/ 4878 h 345896"/>
                  <a:gd name="connsiteX27" fmla="*/ 208963 w 207219"/>
                  <a:gd name="connsiteY27" fmla="*/ 12110 h 345896"/>
                  <a:gd name="connsiteX28" fmla="*/ 208963 w 207219"/>
                  <a:gd name="connsiteY28" fmla="*/ 252229 h 345896"/>
                  <a:gd name="connsiteX29" fmla="*/ 101250 w 207219"/>
                  <a:gd name="connsiteY29" fmla="*/ 346900 h 34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7219" h="345896">
                    <a:moveTo>
                      <a:pt x="166686" y="62846"/>
                    </a:moveTo>
                    <a:cubicBezTo>
                      <a:pt x="166686" y="53663"/>
                      <a:pt x="165780" y="50764"/>
                      <a:pt x="158520" y="45455"/>
                    </a:cubicBezTo>
                    <a:cubicBezTo>
                      <a:pt x="147609" y="37708"/>
                      <a:pt x="132157" y="34823"/>
                      <a:pt x="119420" y="34823"/>
                    </a:cubicBezTo>
                    <a:cubicBezTo>
                      <a:pt x="68085" y="34823"/>
                      <a:pt x="46278" y="74453"/>
                      <a:pt x="46278" y="124687"/>
                    </a:cubicBezTo>
                    <a:cubicBezTo>
                      <a:pt x="46278" y="172524"/>
                      <a:pt x="69897" y="213101"/>
                      <a:pt x="118528" y="213101"/>
                    </a:cubicBezTo>
                    <a:cubicBezTo>
                      <a:pt x="130331" y="213101"/>
                      <a:pt x="146244" y="210217"/>
                      <a:pt x="156695" y="203919"/>
                    </a:cubicBezTo>
                    <a:cubicBezTo>
                      <a:pt x="164874" y="199069"/>
                      <a:pt x="166686" y="195237"/>
                      <a:pt x="166686" y="185539"/>
                    </a:cubicBezTo>
                    <a:lnTo>
                      <a:pt x="166686" y="62846"/>
                    </a:lnTo>
                    <a:close/>
                    <a:moveTo>
                      <a:pt x="101250" y="346900"/>
                    </a:moveTo>
                    <a:cubicBezTo>
                      <a:pt x="78536" y="346900"/>
                      <a:pt x="46278" y="342567"/>
                      <a:pt x="25363" y="332910"/>
                    </a:cubicBezTo>
                    <a:cubicBezTo>
                      <a:pt x="18562" y="330026"/>
                      <a:pt x="13100" y="328061"/>
                      <a:pt x="13100" y="319380"/>
                    </a:cubicBezTo>
                    <a:lnTo>
                      <a:pt x="13100" y="299105"/>
                    </a:lnTo>
                    <a:cubicBezTo>
                      <a:pt x="13100" y="295232"/>
                      <a:pt x="14925" y="290884"/>
                      <a:pt x="19008" y="290884"/>
                    </a:cubicBezTo>
                    <a:cubicBezTo>
                      <a:pt x="22645" y="290884"/>
                      <a:pt x="27648" y="294256"/>
                      <a:pt x="30824" y="296207"/>
                    </a:cubicBezTo>
                    <a:cubicBezTo>
                      <a:pt x="50347" y="307312"/>
                      <a:pt x="77170" y="313095"/>
                      <a:pt x="98978" y="313095"/>
                    </a:cubicBezTo>
                    <a:cubicBezTo>
                      <a:pt x="115797" y="313095"/>
                      <a:pt x="136713" y="309737"/>
                      <a:pt x="150800" y="299565"/>
                    </a:cubicBezTo>
                    <a:cubicBezTo>
                      <a:pt x="164874" y="289449"/>
                      <a:pt x="166686" y="271543"/>
                      <a:pt x="166686" y="254654"/>
                    </a:cubicBezTo>
                    <a:lnTo>
                      <a:pt x="166686" y="231467"/>
                    </a:lnTo>
                    <a:cubicBezTo>
                      <a:pt x="163495" y="231467"/>
                      <a:pt x="161698" y="232414"/>
                      <a:pt x="158966" y="233864"/>
                    </a:cubicBezTo>
                    <a:cubicBezTo>
                      <a:pt x="142607" y="242071"/>
                      <a:pt x="128060" y="246920"/>
                      <a:pt x="109889" y="246920"/>
                    </a:cubicBezTo>
                    <a:cubicBezTo>
                      <a:pt x="42641" y="246920"/>
                      <a:pt x="1743" y="195711"/>
                      <a:pt x="1743" y="126122"/>
                    </a:cubicBezTo>
                    <a:cubicBezTo>
                      <a:pt x="1743" y="54638"/>
                      <a:pt x="46278" y="1004"/>
                      <a:pt x="114892" y="1004"/>
                    </a:cubicBezTo>
                    <a:cubicBezTo>
                      <a:pt x="126694" y="1004"/>
                      <a:pt x="140336" y="2453"/>
                      <a:pt x="151247" y="7763"/>
                    </a:cubicBezTo>
                    <a:cubicBezTo>
                      <a:pt x="157141" y="10661"/>
                      <a:pt x="163049" y="16959"/>
                      <a:pt x="169417" y="16959"/>
                    </a:cubicBezTo>
                    <a:cubicBezTo>
                      <a:pt x="169877" y="16959"/>
                      <a:pt x="170769" y="16485"/>
                      <a:pt x="171243" y="16485"/>
                    </a:cubicBezTo>
                    <a:cubicBezTo>
                      <a:pt x="171243" y="11162"/>
                      <a:pt x="170769" y="4878"/>
                      <a:pt x="178042" y="4878"/>
                    </a:cubicBezTo>
                    <a:lnTo>
                      <a:pt x="202135" y="4878"/>
                    </a:lnTo>
                    <a:cubicBezTo>
                      <a:pt x="205772" y="4878"/>
                      <a:pt x="208963" y="8236"/>
                      <a:pt x="208963" y="12110"/>
                    </a:cubicBezTo>
                    <a:lnTo>
                      <a:pt x="208963" y="252229"/>
                    </a:lnTo>
                    <a:cubicBezTo>
                      <a:pt x="208963" y="322752"/>
                      <a:pt x="160777" y="346900"/>
                      <a:pt x="101250" y="34690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CB7BF6CC-5B77-665F-DC63-EA0B855F02B6}"/>
                  </a:ext>
                </a:extLst>
              </p:cNvPr>
              <p:cNvSpPr/>
              <p:nvPr/>
            </p:nvSpPr>
            <p:spPr>
              <a:xfrm>
                <a:off x="8986662" y="929356"/>
                <a:ext cx="34569" cy="43088"/>
              </a:xfrm>
              <a:custGeom>
                <a:avLst/>
                <a:gdLst>
                  <a:gd name="connsiteX0" fmla="*/ 159917 w 200392"/>
                  <a:gd name="connsiteY0" fmla="*/ 92306 h 249776"/>
                  <a:gd name="connsiteX1" fmla="*/ 102674 w 200392"/>
                  <a:gd name="connsiteY1" fmla="*/ 34339 h 249776"/>
                  <a:gd name="connsiteX2" fmla="*/ 44065 w 200392"/>
                  <a:gd name="connsiteY2" fmla="*/ 97155 h 249776"/>
                  <a:gd name="connsiteX3" fmla="*/ 159917 w 200392"/>
                  <a:gd name="connsiteY3" fmla="*/ 97155 h 249776"/>
                  <a:gd name="connsiteX4" fmla="*/ 159917 w 200392"/>
                  <a:gd name="connsiteY4" fmla="*/ 92306 h 249776"/>
                  <a:gd name="connsiteX5" fmla="*/ 195366 w 200392"/>
                  <a:gd name="connsiteY5" fmla="*/ 130960 h 249776"/>
                  <a:gd name="connsiteX6" fmla="*/ 44065 w 200392"/>
                  <a:gd name="connsiteY6" fmla="*/ 130960 h 249776"/>
                  <a:gd name="connsiteX7" fmla="*/ 44065 w 200392"/>
                  <a:gd name="connsiteY7" fmla="*/ 133859 h 249776"/>
                  <a:gd name="connsiteX8" fmla="*/ 118127 w 200392"/>
                  <a:gd name="connsiteY8" fmla="*/ 216964 h 249776"/>
                  <a:gd name="connsiteX9" fmla="*/ 173112 w 200392"/>
                  <a:gd name="connsiteY9" fmla="*/ 199059 h 249776"/>
                  <a:gd name="connsiteX10" fmla="*/ 182644 w 200392"/>
                  <a:gd name="connsiteY10" fmla="*/ 195226 h 249776"/>
                  <a:gd name="connsiteX11" fmla="*/ 188998 w 200392"/>
                  <a:gd name="connsiteY11" fmla="*/ 221771 h 249776"/>
                  <a:gd name="connsiteX12" fmla="*/ 179007 w 200392"/>
                  <a:gd name="connsiteY12" fmla="*/ 235288 h 249776"/>
                  <a:gd name="connsiteX13" fmla="*/ 111313 w 200392"/>
                  <a:gd name="connsiteY13" fmla="*/ 250769 h 249776"/>
                  <a:gd name="connsiteX14" fmla="*/ 1802 w 200392"/>
                  <a:gd name="connsiteY14" fmla="*/ 128550 h 249776"/>
                  <a:gd name="connsiteX15" fmla="*/ 104485 w 200392"/>
                  <a:gd name="connsiteY15" fmla="*/ 993 h 249776"/>
                  <a:gd name="connsiteX16" fmla="*/ 202194 w 200392"/>
                  <a:gd name="connsiteY16" fmla="*/ 110686 h 249776"/>
                  <a:gd name="connsiteX17" fmla="*/ 202194 w 200392"/>
                  <a:gd name="connsiteY17" fmla="*/ 123700 h 249776"/>
                  <a:gd name="connsiteX18" fmla="*/ 195366 w 200392"/>
                  <a:gd name="connsiteY18" fmla="*/ 130960 h 24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0392" h="249776">
                    <a:moveTo>
                      <a:pt x="159917" y="92306"/>
                    </a:moveTo>
                    <a:cubicBezTo>
                      <a:pt x="159917" y="56536"/>
                      <a:pt x="135392" y="34339"/>
                      <a:pt x="102674" y="34339"/>
                    </a:cubicBezTo>
                    <a:cubicBezTo>
                      <a:pt x="68590" y="34339"/>
                      <a:pt x="44511" y="61386"/>
                      <a:pt x="44065" y="97155"/>
                    </a:cubicBezTo>
                    <a:lnTo>
                      <a:pt x="159917" y="97155"/>
                    </a:lnTo>
                    <a:lnTo>
                      <a:pt x="159917" y="92306"/>
                    </a:lnTo>
                    <a:close/>
                    <a:moveTo>
                      <a:pt x="195366" y="130960"/>
                    </a:moveTo>
                    <a:lnTo>
                      <a:pt x="44065" y="130960"/>
                    </a:lnTo>
                    <a:lnTo>
                      <a:pt x="44065" y="133859"/>
                    </a:lnTo>
                    <a:cubicBezTo>
                      <a:pt x="44065" y="181668"/>
                      <a:pt x="71767" y="216964"/>
                      <a:pt x="118127" y="216964"/>
                    </a:cubicBezTo>
                    <a:cubicBezTo>
                      <a:pt x="136311" y="216964"/>
                      <a:pt x="157200" y="207308"/>
                      <a:pt x="173112" y="199059"/>
                    </a:cubicBezTo>
                    <a:cubicBezTo>
                      <a:pt x="176303" y="197609"/>
                      <a:pt x="179007" y="195226"/>
                      <a:pt x="182644" y="195226"/>
                    </a:cubicBezTo>
                    <a:cubicBezTo>
                      <a:pt x="192189" y="195226"/>
                      <a:pt x="188998" y="215515"/>
                      <a:pt x="188998" y="221771"/>
                    </a:cubicBezTo>
                    <a:cubicBezTo>
                      <a:pt x="188998" y="230955"/>
                      <a:pt x="186281" y="231456"/>
                      <a:pt x="179007" y="235288"/>
                    </a:cubicBezTo>
                    <a:cubicBezTo>
                      <a:pt x="159917" y="244987"/>
                      <a:pt x="132201" y="250769"/>
                      <a:pt x="111313" y="250769"/>
                    </a:cubicBezTo>
                    <a:cubicBezTo>
                      <a:pt x="41793" y="250769"/>
                      <a:pt x="1802" y="200507"/>
                      <a:pt x="1802" y="128550"/>
                    </a:cubicBezTo>
                    <a:cubicBezTo>
                      <a:pt x="1802" y="59936"/>
                      <a:pt x="34046" y="993"/>
                      <a:pt x="104485" y="993"/>
                    </a:cubicBezTo>
                    <a:cubicBezTo>
                      <a:pt x="165839" y="993"/>
                      <a:pt x="202194" y="47395"/>
                      <a:pt x="202194" y="110686"/>
                    </a:cubicBezTo>
                    <a:lnTo>
                      <a:pt x="202194" y="123700"/>
                    </a:lnTo>
                    <a:cubicBezTo>
                      <a:pt x="202194" y="127560"/>
                      <a:pt x="199017" y="130960"/>
                      <a:pt x="195366" y="130960"/>
                    </a:cubicBezTo>
                    <a:close/>
                  </a:path>
                </a:pathLst>
              </a:custGeom>
              <a:solidFill>
                <a:srgbClr val="606973"/>
              </a:solidFill>
              <a:ln w="13929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</p:grpSp>
      </p:grpSp>
      <p:sp>
        <p:nvSpPr>
          <p:cNvPr id="42" name="タイトル 1">
            <a:extLst>
              <a:ext uri="{FF2B5EF4-FFF2-40B4-BE49-F238E27FC236}">
                <a16:creationId xmlns:a16="http://schemas.microsoft.com/office/drawing/2014/main" id="{48119EAE-FC60-793E-650A-19383B3AD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29600" y="158325"/>
            <a:ext cx="7657790" cy="523153"/>
          </a:xfrm>
        </p:spPr>
        <p:txBody>
          <a:bodyPr>
            <a:noAutofit/>
          </a:bodyPr>
          <a:lstStyle>
            <a:lvl1pPr>
              <a:defRPr sz="3200">
                <a:gradFill>
                  <a:gsLst>
                    <a:gs pos="83000">
                      <a:srgbClr val="E40046"/>
                    </a:gs>
                    <a:gs pos="32000">
                      <a:srgbClr val="001F6B"/>
                    </a:gs>
                  </a:gsLst>
                  <a:lin ang="0" scaled="1"/>
                </a:gradFill>
                <a:latin typeface="Arial Rounded MT Bold" panose="020F0704030504030204" pitchFamily="34" charset="0"/>
              </a:defRPr>
            </a:lvl1pPr>
          </a:lstStyle>
          <a:p>
            <a:r>
              <a:rPr lang="en-US" altLang="ja-JP" dirty="0"/>
              <a:t>Header-Contents</a:t>
            </a:r>
            <a:endParaRPr kumimoji="1" lang="ja-JP" altLang="en-US" dirty="0"/>
          </a:p>
        </p:txBody>
      </p:sp>
      <p:cxnSp>
        <p:nvCxnSpPr>
          <p:cNvPr id="13" name="直線コネクタ 10">
            <a:extLst>
              <a:ext uri="{FF2B5EF4-FFF2-40B4-BE49-F238E27FC236}">
                <a16:creationId xmlns:a16="http://schemas.microsoft.com/office/drawing/2014/main" id="{94862E2E-2D70-2B9B-0684-36A170A54A6C}"/>
              </a:ext>
            </a:extLst>
          </p:cNvPr>
          <p:cNvCxnSpPr/>
          <p:nvPr userDrawn="1"/>
        </p:nvCxnSpPr>
        <p:spPr>
          <a:xfrm>
            <a:off x="131613" y="4906867"/>
            <a:ext cx="8884023" cy="0"/>
          </a:xfrm>
          <a:prstGeom prst="line">
            <a:avLst/>
          </a:prstGeom>
          <a:ln w="19050">
            <a:gradFill flip="none" rotWithShape="1">
              <a:gsLst>
                <a:gs pos="31000">
                  <a:schemeClr val="accent1"/>
                </a:gs>
                <a:gs pos="55000">
                  <a:schemeClr val="accent2"/>
                </a:gs>
              </a:gsLst>
              <a:lin ang="0" scaled="1"/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ー 3">
            <a:extLst>
              <a:ext uri="{FF2B5EF4-FFF2-40B4-BE49-F238E27FC236}">
                <a16:creationId xmlns:a16="http://schemas.microsoft.com/office/drawing/2014/main" id="{1C0477FE-EC1C-68C2-0096-8D6704D975F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692388" y="1325563"/>
            <a:ext cx="4320000" cy="3479909"/>
          </a:xfrm>
        </p:spPr>
        <p:txBody>
          <a:bodyPr/>
          <a:lstStyle>
            <a:lvl1pPr marL="266700" indent="-266700">
              <a:buClr>
                <a:schemeClr val="accent2"/>
              </a:buClr>
              <a:tabLst/>
              <a:defRPr sz="2000" baseline="0">
                <a:solidFill>
                  <a:srgbClr val="465A64"/>
                </a:solidFill>
                <a:latin typeface="+mn-lt"/>
              </a:defRPr>
            </a:lvl1pPr>
            <a:lvl2pPr marL="711200" indent="-254000">
              <a:buClr>
                <a:schemeClr val="accent2"/>
              </a:buClr>
              <a:buFont typeface="Police système Courant"/>
              <a:buChar char="‣"/>
              <a:tabLst/>
              <a:defRPr sz="1800">
                <a:solidFill>
                  <a:srgbClr val="465A64"/>
                </a:solidFill>
                <a:latin typeface="+mn-lt"/>
              </a:defRPr>
            </a:lvl2pPr>
            <a:lvl3pPr marL="1114425" indent="-200025">
              <a:buClr>
                <a:schemeClr val="accent2"/>
              </a:buClr>
              <a:buFont typeface="Police système Courant"/>
              <a:buChar char="‣"/>
              <a:tabLst/>
              <a:defRPr sz="1600">
                <a:solidFill>
                  <a:srgbClr val="465A64"/>
                </a:solidFill>
                <a:latin typeface="+mn-lt"/>
              </a:defRPr>
            </a:lvl3pPr>
            <a:lvl4pPr marL="1555750" indent="-184150">
              <a:buClr>
                <a:schemeClr val="accent2"/>
              </a:buClr>
              <a:buFont typeface="Police système Courant"/>
              <a:buChar char="‣"/>
              <a:tabLst/>
              <a:defRPr sz="1400">
                <a:solidFill>
                  <a:srgbClr val="465A64"/>
                </a:solidFill>
                <a:latin typeface="+mn-lt"/>
              </a:defRPr>
            </a:lvl4pPr>
            <a:lvl5pPr marL="2000250" indent="-171450">
              <a:buClr>
                <a:schemeClr val="accent2"/>
              </a:buClr>
              <a:buFont typeface="Police système Courant"/>
              <a:buChar char="‣"/>
              <a:tabLst/>
              <a:defRPr sz="1200">
                <a:solidFill>
                  <a:srgbClr val="465A64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dirty="0"/>
              <a:t>20pt master text</a:t>
            </a:r>
          </a:p>
          <a:p>
            <a:pPr lvl="1"/>
            <a:r>
              <a:rPr lang="en-US" altLang="ja-JP" dirty="0"/>
              <a:t>18pt 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0651" y="177801"/>
            <a:ext cx="8640000" cy="50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30903" y="832814"/>
            <a:ext cx="88848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Format master text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495221" y="4865027"/>
            <a:ext cx="520482" cy="176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baseline="0">
                <a:solidFill>
                  <a:schemeClr val="accent1"/>
                </a:solidFill>
                <a:latin typeface="Arial Rounded MT Bold" panose="020F0704030504030204" pitchFamily="34" charset="0"/>
                <a:ea typeface="Meiryo UI" panose="020B0604030504040204" pitchFamily="50" charset="-128"/>
                <a:cs typeface="Arial Rounded MT Bold" panose="020F0704030504030204" pitchFamily="34" charset="0"/>
              </a:defRPr>
            </a:lvl1pPr>
          </a:lstStyle>
          <a:p>
            <a:fld id="{D6152712-CC26-414E-BBBB-4CE9F9112463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-3657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A6B862-4600-EEDA-33A0-44CD2D76D9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810762" y="4927600"/>
            <a:ext cx="15795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AGC Group Internal Use Only </a:t>
            </a:r>
          </a:p>
        </p:txBody>
      </p:sp>
    </p:spTree>
    <p:extLst>
      <p:ext uri="{BB962C8B-B14F-4D97-AF65-F5344CB8AC3E}">
        <p14:creationId xmlns:p14="http://schemas.microsoft.com/office/powerpoint/2010/main" val="2022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76" r:id="rId4"/>
    <p:sldLayoutId id="2147483674" r:id="rId5"/>
    <p:sldLayoutId id="2147483670" r:id="rId6"/>
    <p:sldLayoutId id="2147483669" r:id="rId7"/>
    <p:sldLayoutId id="2147483671" r:id="rId8"/>
    <p:sldLayoutId id="2147483672" r:id="rId9"/>
    <p:sldLayoutId id="2147483678" r:id="rId10"/>
    <p:sldLayoutId id="2147483681" r:id="rId11"/>
    <p:sldLayoutId id="2147483673" r:id="rId12"/>
    <p:sldLayoutId id="2147483682" r:id="rId13"/>
    <p:sldLayoutId id="2147483680" r:id="rId14"/>
    <p:sldLayoutId id="2147483683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kumimoji="1" sz="3600" b="1" i="0" kern="1200" baseline="0">
          <a:solidFill>
            <a:schemeClr val="bg1"/>
          </a:solidFill>
          <a:latin typeface="+mn-lt"/>
          <a:ea typeface="Meiryo UI" panose="020B0604030504040204" pitchFamily="50" charset="-128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20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8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6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465A64"/>
        </a:buClr>
        <a:buFont typeface="Arial" charset="0"/>
        <a:buChar char="•"/>
        <a:defRPr kumimoji="1" sz="1400" b="0" i="0" kern="1200" baseline="0">
          <a:solidFill>
            <a:srgbClr val="465A64"/>
          </a:solidFill>
          <a:latin typeface="+mn-lt"/>
          <a:ea typeface="Meiryo" charset="-128"/>
          <a:cs typeface="Meiryo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12419-D5AE-4577-A0F4-A09E5A0FF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TECHNOWIZZ 2026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1310CA-B572-4F86-928C-BAC0F2DF8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465850"/>
            <a:ext cx="8386549" cy="486011"/>
          </a:xfrm>
        </p:spPr>
        <p:txBody>
          <a:bodyPr/>
          <a:lstStyle/>
          <a:p>
            <a:r>
              <a:rPr lang="cs-CZ" altLang="cs-CZ" dirty="0"/>
              <a:t>Zadání č. 4: </a:t>
            </a:r>
            <a:br>
              <a:rPr lang="cs-CZ" altLang="cs-CZ" dirty="0"/>
            </a:br>
            <a:r>
              <a:rPr lang="cs-CZ" altLang="cs-CZ" dirty="0"/>
              <a:t>       </a:t>
            </a:r>
            <a:endParaRPr lang="en-US" alt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3" y="205227"/>
            <a:ext cx="1383322" cy="7590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51A350-6A44-D1E1-D8C2-8E0FE8CB35A7}"/>
              </a:ext>
            </a:extLst>
          </p:cNvPr>
          <p:cNvSpPr txBox="1">
            <a:spLocks/>
          </p:cNvSpPr>
          <p:nvPr/>
        </p:nvSpPr>
        <p:spPr bwMode="white">
          <a:xfrm>
            <a:off x="457201" y="2708856"/>
            <a:ext cx="6600535" cy="151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000" b="1" i="0" kern="1200" baseline="0">
                <a:solidFill>
                  <a:schemeClr val="bg1"/>
                </a:solidFill>
                <a:latin typeface="+mn-lt"/>
                <a:ea typeface="Meiryo" charset="-128"/>
                <a:cs typeface="Meiryo" charset="-128"/>
              </a:defRPr>
            </a:lvl1pPr>
          </a:lstStyle>
          <a:p>
            <a:r>
              <a:rPr lang="cs-CZ" sz="2400" dirty="0">
                <a:latin typeface="Liberation Sans"/>
              </a:rPr>
              <a:t>Elektronická evidence opravovaných náhradních dílů</a:t>
            </a:r>
          </a:p>
          <a:p>
            <a:r>
              <a:rPr lang="cs-CZ" sz="2400" b="0" dirty="0">
                <a:latin typeface="Liberation Sans"/>
              </a:rPr>
              <a:t>Oddělení údržby</a:t>
            </a:r>
          </a:p>
        </p:txBody>
      </p:sp>
    </p:spTree>
    <p:extLst>
      <p:ext uri="{BB962C8B-B14F-4D97-AF65-F5344CB8AC3E}">
        <p14:creationId xmlns:p14="http://schemas.microsoft.com/office/powerpoint/2010/main" val="367731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Pracovní postup: Použití na lince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rPr sz="2400">
                <a:latin typeface="Liberation Sans"/>
              </a:rPr>
              <a:t>Načtení ND dle identifikátoru do aplikace</a:t>
            </a:r>
          </a:p>
          <a:p>
            <a:r>
              <a:rPr sz="2400">
                <a:latin typeface="Liberation Sans"/>
              </a:rPr>
              <a:t>Zadání linky a místa nového nasazení</a:t>
            </a:r>
          </a:p>
          <a:p>
            <a:r>
              <a:rPr sz="2400">
                <a:latin typeface="Liberation Sans"/>
              </a:rPr>
              <a:t>Datum a čas instalace na zařízení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Pracovní postup: Po demontáži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rPr sz="2400">
                <a:latin typeface="Liberation Sans"/>
              </a:rPr>
              <a:t>Načtení ND dle identifikátoru do aplikace</a:t>
            </a:r>
          </a:p>
          <a:p>
            <a:r>
              <a:rPr sz="2400">
                <a:latin typeface="Liberation Sans"/>
              </a:rPr>
              <a:t>Datum a čas demontáže</a:t>
            </a:r>
          </a:p>
          <a:p>
            <a:r>
              <a:rPr sz="2400">
                <a:latin typeface="Liberation Sans"/>
              </a:rPr>
              <a:t>Stručný důvod demontáže</a:t>
            </a:r>
          </a:p>
          <a:p>
            <a:r>
              <a:rPr sz="2400">
                <a:latin typeface="Liberation Sans"/>
              </a:rPr>
              <a:t>Možnost přidat foto zápisu ze systému údržby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Pracovní postup: Před další opravou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rPr sz="2400">
                <a:latin typeface="Liberation Sans"/>
              </a:rPr>
              <a:t>Načtení ND dle identifikátoru do aplikace</a:t>
            </a:r>
          </a:p>
          <a:p>
            <a:r>
              <a:rPr sz="2400">
                <a:latin typeface="Liberation Sans"/>
              </a:rPr>
              <a:t>Kontrola a potvrzení parametrů dílu:</a:t>
            </a:r>
          </a:p>
          <a:p>
            <a:r>
              <a:rPr sz="2400">
                <a:latin typeface="Liberation Sans"/>
              </a:rPr>
              <a:t>Typ dílu, sériové číslo, parametry</a:t>
            </a:r>
          </a:p>
          <a:p>
            <a:r>
              <a:rPr sz="2400">
                <a:latin typeface="Liberation Sans"/>
              </a:rPr>
              <a:t>Foto štítku, foto dílu</a:t>
            </a:r>
          </a:p>
          <a:p>
            <a:r>
              <a:rPr sz="2400">
                <a:latin typeface="Liberation Sans"/>
              </a:rPr>
              <a:t>Datum a čas odeslání na opravu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Přehled a přínosy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sz="2400" dirty="0" err="1">
                <a:latin typeface="Liberation Sans"/>
              </a:rPr>
              <a:t>Společná</a:t>
            </a:r>
            <a:r>
              <a:rPr sz="2400" dirty="0">
                <a:latin typeface="Liberation Sans"/>
              </a:rPr>
              <a:t> evidence pro </a:t>
            </a:r>
            <a:r>
              <a:rPr sz="2400" dirty="0" err="1">
                <a:latin typeface="Liberation Sans"/>
              </a:rPr>
              <a:t>všechny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díly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Okamžitý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přehled</a:t>
            </a:r>
            <a:r>
              <a:rPr sz="2400" dirty="0">
                <a:latin typeface="Liberation Sans"/>
              </a:rPr>
              <a:t> o </a:t>
            </a:r>
            <a:r>
              <a:rPr sz="2400" dirty="0" err="1">
                <a:latin typeface="Liberation Sans"/>
              </a:rPr>
              <a:t>aktuálním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stavu</a:t>
            </a:r>
            <a:r>
              <a:rPr sz="2400" dirty="0">
                <a:latin typeface="Liberation Sans"/>
              </a:rPr>
              <a:t> ND a </a:t>
            </a:r>
            <a:r>
              <a:rPr sz="2400" dirty="0" err="1">
                <a:latin typeface="Liberation Sans"/>
              </a:rPr>
              <a:t>jeho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poloze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Kompletní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historie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nasazení</a:t>
            </a:r>
            <a:r>
              <a:rPr sz="2400" dirty="0">
                <a:latin typeface="Liberation Sans"/>
              </a:rPr>
              <a:t>, </a:t>
            </a:r>
            <a:r>
              <a:rPr sz="2400" dirty="0" err="1">
                <a:latin typeface="Liberation Sans"/>
              </a:rPr>
              <a:t>oprav</a:t>
            </a:r>
            <a:r>
              <a:rPr sz="2400" dirty="0">
                <a:latin typeface="Liberation Sans"/>
              </a:rPr>
              <a:t> a </a:t>
            </a:r>
            <a:r>
              <a:rPr sz="2400" dirty="0" err="1">
                <a:latin typeface="Liberation Sans"/>
              </a:rPr>
              <a:t>demontáží</a:t>
            </a:r>
            <a:endParaRPr sz="2400" dirty="0">
              <a:latin typeface="Liberation Sans"/>
            </a:endParaRPr>
          </a:p>
          <a:p>
            <a:r>
              <a:rPr sz="2400" dirty="0">
                <a:latin typeface="Liberation Sans"/>
              </a:rPr>
              <a:t>Data pro </a:t>
            </a:r>
            <a:r>
              <a:rPr sz="2400" dirty="0" err="1">
                <a:latin typeface="Liberation Sans"/>
              </a:rPr>
              <a:t>analýzu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životnosti</a:t>
            </a:r>
            <a:r>
              <a:rPr sz="2400" dirty="0">
                <a:latin typeface="Liberation Sans"/>
              </a:rPr>
              <a:t> a </a:t>
            </a:r>
            <a:r>
              <a:rPr sz="2400" dirty="0" err="1">
                <a:latin typeface="Liberation Sans"/>
              </a:rPr>
              <a:t>efektivity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oprav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Optimalizace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nákladů</a:t>
            </a:r>
            <a:r>
              <a:rPr sz="2400" dirty="0">
                <a:latin typeface="Liberation Sans"/>
              </a:rPr>
              <a:t> a </a:t>
            </a:r>
            <a:r>
              <a:rPr sz="2400" dirty="0" err="1">
                <a:latin typeface="Liberation Sans"/>
              </a:rPr>
              <a:t>snížení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prostojů</a:t>
            </a:r>
            <a:endParaRPr sz="2400" dirty="0">
              <a:latin typeface="Liberation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Centrální evidence</a:t>
            </a:r>
          </a:p>
        </p:txBody>
      </p:sp>
      <p:pic>
        <p:nvPicPr>
          <p:cNvPr id="7" name="Picture 6" descr="ppt_image_c878534658ee_17781518517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88" y="1325563"/>
            <a:ext cx="3927272" cy="31635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Závěr a další kroky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rPr sz="2400">
                <a:latin typeface="Liberation Sans"/>
              </a:rPr>
              <a:t>Elektronická evidence je klíčová pro moderní údržbu</a:t>
            </a:r>
          </a:p>
          <a:p>
            <a:r>
              <a:rPr sz="2400">
                <a:latin typeface="Liberation Sans"/>
              </a:rPr>
              <a:t>Zvýšení efektivity, snížení nákladů</a:t>
            </a:r>
          </a:p>
          <a:p>
            <a:r>
              <a:rPr sz="2400">
                <a:latin typeface="Liberation Sans"/>
              </a:rPr>
              <a:t>Návrh řešení pro značení a mobilní aplikaci</a:t>
            </a:r>
          </a:p>
          <a:p>
            <a:r>
              <a:rPr sz="2400">
                <a:latin typeface="Liberation Sans"/>
              </a:rPr>
              <a:t>Další kroky: Detailní analýza, výběr technologií, pilotní projekt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D6152712-CC26-414E-BBBB-4CE9F9112463}" type="slidenum">
              <a:rPr kumimoji="1" lang="ja-JP" altLang="en-US">
                <a:latin typeface="Arial" panose="020B0604020202020204"/>
              </a:rPr>
              <a:pPr defTabSz="457189"/>
              <a:t>15</a:t>
            </a:fld>
            <a:endParaRPr kumimoji="1" lang="ja-JP" altLang="en-US" dirty="0">
              <a:latin typeface="Arial" panose="020B0604020202020204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8102" y="207170"/>
            <a:ext cx="7557167" cy="461683"/>
          </a:xfrm>
        </p:spPr>
        <p:txBody>
          <a:bodyPr>
            <a:noAutofit/>
          </a:bodyPr>
          <a:lstStyle/>
          <a:p>
            <a:r>
              <a:rPr lang="cs-CZ" sz="2400" dirty="0"/>
              <a:t>Kontakt</a:t>
            </a:r>
            <a:endParaRPr lang="en-US" sz="2400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6553200" y="6245225"/>
            <a:ext cx="2133600" cy="224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000" b="0" i="0" kern="1200" baseline="0">
                <a:solidFill>
                  <a:srgbClr val="465A64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defRPr/>
            </a:pPr>
            <a:fld id="{38B29702-CECF-4ECC-B030-FD1A6C9F90B2}" type="slidenum">
              <a:rPr lang="fr-FR">
                <a:solidFill>
                  <a:srgbClr val="000000"/>
                </a:solidFill>
                <a:latin typeface="Arial" panose="020B0604020202020204"/>
              </a:rPr>
              <a:pPr defTabSz="457189">
                <a:defRPr/>
              </a:pPr>
              <a:t>15</a:t>
            </a:fld>
            <a:endParaRPr lang="fr-FR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A7B5098-3A9F-40EB-85D8-4AB6384F1904}"/>
              </a:ext>
            </a:extLst>
          </p:cNvPr>
          <p:cNvSpPr txBox="1">
            <a:spLocks/>
          </p:cNvSpPr>
          <p:nvPr/>
        </p:nvSpPr>
        <p:spPr>
          <a:xfrm>
            <a:off x="457200" y="940170"/>
            <a:ext cx="8229600" cy="379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20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8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3pPr>
            <a:lvl4pPr marL="16573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6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Clr>
                <a:srgbClr val="465A64"/>
              </a:buClr>
              <a:buFont typeface="Arial" charset="0"/>
              <a:buChar char="•"/>
              <a:defRPr kumimoji="1" sz="1400" b="0" i="0" kern="1200" baseline="0">
                <a:solidFill>
                  <a:srgbClr val="465A64"/>
                </a:solidFill>
                <a:latin typeface="+mn-lt"/>
                <a:ea typeface="Meiryo" charset="-128"/>
                <a:cs typeface="Meiryo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457189"/>
            <a:r>
              <a:rPr lang="cs-CZ" sz="2200" dirty="0">
                <a:latin typeface="Arial" panose="020B0604020202020204"/>
              </a:rPr>
              <a:t>AGC Automotive Czech a.s.</a:t>
            </a:r>
          </a:p>
          <a:p>
            <a:pPr marL="457189" indent="-457189" defTabSz="457189"/>
            <a:r>
              <a:rPr lang="cs-CZ" sz="2200" dirty="0">
                <a:latin typeface="Arial" panose="020B0604020202020204"/>
              </a:rPr>
              <a:t>Milan Maxim</a:t>
            </a:r>
          </a:p>
          <a:p>
            <a:pPr marL="914378" lvl="1" indent="-457189" defTabSz="457189"/>
            <a:r>
              <a:rPr lang="cs-CZ" sz="1800" dirty="0">
                <a:latin typeface="Arial" panose="020B0604020202020204"/>
              </a:rPr>
              <a:t>Maintenance manager</a:t>
            </a:r>
          </a:p>
          <a:p>
            <a:pPr marL="914378" lvl="1" indent="-457189" defTabSz="457189"/>
            <a:r>
              <a:rPr lang="cs-CZ" sz="1800" dirty="0">
                <a:latin typeface="Arial" panose="020B0604020202020204"/>
              </a:rPr>
              <a:t>+420 724 253 400</a:t>
            </a:r>
          </a:p>
          <a:p>
            <a:pPr marL="914378" lvl="1" indent="-457189" defTabSz="457189"/>
            <a:r>
              <a:rPr lang="cs-CZ" sz="1800" dirty="0">
                <a:latin typeface="Arial" panose="020B0604020202020204"/>
              </a:rPr>
              <a:t>milan.maxim@agc.com</a:t>
            </a:r>
          </a:p>
          <a:p>
            <a:pPr marL="457189" lvl="1" indent="0" defTabSz="457189">
              <a:buNone/>
            </a:pPr>
            <a:endParaRPr lang="cs-CZ" dirty="0">
              <a:latin typeface="Arial" panose="020B0604020202020204"/>
            </a:endParaRPr>
          </a:p>
          <a:p>
            <a:pPr marL="457189" lvl="1" indent="0" defTabSz="457189">
              <a:buNone/>
            </a:pPr>
            <a:endParaRPr lang="cs-CZ" sz="1200" dirty="0">
              <a:latin typeface="Arial" panose="020B0604020202020204"/>
            </a:endParaRPr>
          </a:p>
          <a:p>
            <a:pPr marL="457189" lvl="1" indent="0" defTabSz="457189">
              <a:buNone/>
            </a:pPr>
            <a:endParaRPr lang="cs-CZ" sz="1200" dirty="0">
              <a:latin typeface="Arial" panose="020B0604020202020204"/>
            </a:endParaRPr>
          </a:p>
          <a:p>
            <a:pPr marL="457189" lvl="1" indent="0" defTabSz="457189">
              <a:buNone/>
            </a:pPr>
            <a:endParaRPr lang="cs-CZ" sz="1200" dirty="0">
              <a:latin typeface="Arial" panose="020B0604020202020204"/>
            </a:endParaRPr>
          </a:p>
          <a:p>
            <a:pPr marL="457189" lvl="1" indent="0" defTabSz="457189">
              <a:buNone/>
            </a:pPr>
            <a:r>
              <a:rPr lang="cs-CZ" sz="1200" dirty="0">
                <a:latin typeface="Arial" panose="020B0604020202020204"/>
              </a:rPr>
              <a:t>V případě dotazů, při potřebě prohlédnout si prostředí a pobavit se o procesech v údržbě, jsme vám k dispozici. </a:t>
            </a:r>
          </a:p>
        </p:txBody>
      </p:sp>
    </p:spTree>
    <p:extLst>
      <p:ext uri="{BB962C8B-B14F-4D97-AF65-F5344CB8AC3E}">
        <p14:creationId xmlns:p14="http://schemas.microsoft.com/office/powerpoint/2010/main" val="3687971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62" y="1454907"/>
            <a:ext cx="6183498" cy="33929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A90F465-2574-1DEF-83D9-8A1B961BC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036" y="357987"/>
            <a:ext cx="3679390" cy="114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70000" lnSpcReduction="20000"/>
          </a:bodyPr>
          <a:lstStyle/>
          <a:p>
            <a:endParaRPr/>
          </a:p>
          <a:p>
            <a:r>
              <a:rPr sz="2400">
                <a:latin typeface="Liberation Sans"/>
              </a:rPr>
              <a:t>Úvod a aktuální stav</a:t>
            </a:r>
          </a:p>
          <a:p>
            <a:r>
              <a:rPr sz="2400">
                <a:latin typeface="Liberation Sans"/>
              </a:rPr>
              <a:t>Vize a budoucí řešení</a:t>
            </a:r>
          </a:p>
          <a:p>
            <a:r>
              <a:rPr sz="2400">
                <a:latin typeface="Liberation Sans"/>
              </a:rPr>
              <a:t>Klíčové požadavky na aplikaci</a:t>
            </a:r>
          </a:p>
          <a:p>
            <a:r>
              <a:rPr sz="2400">
                <a:latin typeface="Liberation Sans"/>
              </a:rPr>
              <a:t>Detailní pracovní postupy</a:t>
            </a:r>
          </a:p>
          <a:p>
            <a:r>
              <a:rPr sz="2400">
                <a:latin typeface="Liberation Sans"/>
              </a:rPr>
              <a:t>Centrální evidence a přínosy</a:t>
            </a:r>
          </a:p>
          <a:p>
            <a:r>
              <a:rPr sz="2400">
                <a:latin typeface="Liberation Sans"/>
              </a:rPr>
              <a:t>Závěr a další kroky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Aktuální stav: Opravy 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rPr sz="2400">
                <a:latin typeface="Liberation Sans"/>
              </a:rPr>
              <a:t>Opravy náhradních dílů pro úsporu nákladů (motory, čerpadla, atd.)</a:t>
            </a:r>
          </a:p>
          <a:p>
            <a:r>
              <a:rPr sz="2400">
                <a:latin typeface="Liberation Sans"/>
              </a:rPr>
              <a:t>Chybí důsledná evidence opravovaných dílů</a:t>
            </a:r>
          </a:p>
          <a:p>
            <a:r>
              <a:rPr sz="2400">
                <a:latin typeface="Liberation Sans"/>
              </a:rPr>
              <a:t>Nemožnost vyhodnocení efektivity oprav</a:t>
            </a:r>
          </a:p>
          <a:p>
            <a:r>
              <a:rPr sz="2400">
                <a:latin typeface="Liberation Sans"/>
              </a:rPr>
              <a:t>Nedostatečný přehled o životnosti a opakování poškození</a:t>
            </a:r>
          </a:p>
          <a:p>
            <a:r>
              <a:rPr sz="2400">
                <a:latin typeface="Liberation Sans"/>
              </a:rPr>
              <a:t>Neznámá finanční úspora z oprav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Důsledky chybějící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dirty="0"/>
          </a:p>
          <a:p>
            <a:r>
              <a:rPr sz="2400" dirty="0" err="1">
                <a:latin typeface="Liberation Sans"/>
              </a:rPr>
              <a:t>Nemožnost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optimalizace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nákladů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na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údržbu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Snížená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spolehlivost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zařízení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Chybí</a:t>
            </a:r>
            <a:r>
              <a:rPr sz="2400" dirty="0">
                <a:latin typeface="Liberation Sans"/>
              </a:rPr>
              <a:t> data pro </a:t>
            </a:r>
            <a:r>
              <a:rPr sz="2400" dirty="0" err="1">
                <a:latin typeface="Liberation Sans"/>
              </a:rPr>
              <a:t>strategická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rozhodnutí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Ztráta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potenciálních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úspor</a:t>
            </a:r>
            <a:endParaRPr sz="2400" dirty="0">
              <a:latin typeface="Liberation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>
                <a:latin typeface="Liberation Sans"/>
              </a:rPr>
              <a:t>Problém</a:t>
            </a:r>
            <a:r>
              <a:rPr sz="2400" dirty="0">
                <a:latin typeface="Liberation Sans"/>
              </a:rPr>
              <a:t> a </a:t>
            </a:r>
            <a:r>
              <a:rPr sz="2400" dirty="0" err="1">
                <a:latin typeface="Liberation Sans"/>
              </a:rPr>
              <a:t>potřeba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změny</a:t>
            </a:r>
            <a:endParaRPr sz="2400" dirty="0">
              <a:latin typeface="Liberation Sans"/>
            </a:endParaRPr>
          </a:p>
        </p:txBody>
      </p:sp>
      <p:pic>
        <p:nvPicPr>
          <p:cNvPr id="7" name="Picture 6" descr="ppt_image_4af3fb974c20_17781518513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88" y="1325563"/>
            <a:ext cx="3927272" cy="3163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Elektronická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Vytvoření robustní elektronické aplikace pro komplexní správu a evidenci všech opravovaných náhradních dílů. Cílem je získat plný přehled o životním cyklu dílů, optimalizovat náklady a zvýšit efektivitu údržby.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Budoucí stav: Řešení</a:t>
            </a:r>
          </a:p>
        </p:txBody>
      </p:sp>
      <p:pic>
        <p:nvPicPr>
          <p:cNvPr id="7" name="Picture 6" descr="ppt_image_39ff056472bf_1778151851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88" y="1325563"/>
            <a:ext cx="3927272" cy="31635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Stabilní značení 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/>
          </a:p>
          <a:p>
            <a:r>
              <a:rPr sz="2400">
                <a:latin typeface="Liberation Sans"/>
              </a:rPr>
              <a:t>Najít řešení pro stabilní a fixní značení</a:t>
            </a:r>
          </a:p>
          <a:p>
            <a:r>
              <a:rPr sz="2400">
                <a:latin typeface="Liberation Sans"/>
              </a:rPr>
              <a:t>Podpora různých technologií (QR, DM, BarCode)</a:t>
            </a:r>
          </a:p>
          <a:p>
            <a:r>
              <a:rPr sz="2400">
                <a:latin typeface="Liberation Sans"/>
              </a:rPr>
              <a:t>Zajištění trvanlivosti a čitelnosti značení</a:t>
            </a:r>
          </a:p>
          <a:p>
            <a:r>
              <a:rPr sz="2400">
                <a:latin typeface="Liberation Sans"/>
              </a:rPr>
              <a:t>Snadná implementace na vybrané díly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Klíčové požadavky</a:t>
            </a:r>
          </a:p>
        </p:txBody>
      </p:sp>
      <p:pic>
        <p:nvPicPr>
          <p:cNvPr id="7" name="Picture 6" descr="ppt_image_6444b537689c_17781518515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88" y="1325563"/>
            <a:ext cx="3927272" cy="31635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Vývoj mobilní aplikace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dirty="0"/>
          </a:p>
          <a:p>
            <a:r>
              <a:rPr sz="2400" dirty="0">
                <a:latin typeface="Liberation Sans"/>
              </a:rPr>
              <a:t>Vývoj </a:t>
            </a:r>
            <a:r>
              <a:rPr sz="2400" dirty="0" err="1">
                <a:latin typeface="Liberation Sans"/>
              </a:rPr>
              <a:t>aplikace</a:t>
            </a:r>
            <a:r>
              <a:rPr sz="2400" dirty="0">
                <a:latin typeface="Liberation Sans"/>
              </a:rPr>
              <a:t> pro </a:t>
            </a:r>
            <a:r>
              <a:rPr sz="2400" dirty="0" err="1">
                <a:latin typeface="Liberation Sans"/>
              </a:rPr>
              <a:t>mobilní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zařízení</a:t>
            </a:r>
            <a:r>
              <a:rPr lang="cs-CZ" sz="2400" dirty="0">
                <a:latin typeface="Liberation Sans"/>
              </a:rPr>
              <a:t>/Web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Preferovaná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platforma</a:t>
            </a:r>
            <a:r>
              <a:rPr sz="2400" dirty="0">
                <a:latin typeface="Liberation Sans"/>
              </a:rPr>
              <a:t> MS Office (</a:t>
            </a:r>
            <a:r>
              <a:rPr sz="2400" dirty="0" err="1">
                <a:latin typeface="Liberation Sans"/>
              </a:rPr>
              <a:t>není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podmínkou</a:t>
            </a:r>
            <a:r>
              <a:rPr sz="2400" dirty="0">
                <a:latin typeface="Liberation Sans"/>
              </a:rPr>
              <a:t>)</a:t>
            </a:r>
          </a:p>
          <a:p>
            <a:r>
              <a:rPr sz="2400" dirty="0" err="1">
                <a:latin typeface="Liberation Sans"/>
              </a:rPr>
              <a:t>Intuitivní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uživatelské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rozhraní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Funkce</a:t>
            </a:r>
            <a:r>
              <a:rPr sz="2400" dirty="0">
                <a:latin typeface="Liberation Sans"/>
              </a:rPr>
              <a:t> pro </a:t>
            </a:r>
            <a:r>
              <a:rPr sz="2400" dirty="0" err="1">
                <a:latin typeface="Liberation Sans"/>
              </a:rPr>
              <a:t>načítání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identifikačních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štítků</a:t>
            </a:r>
            <a:endParaRPr sz="2400" dirty="0">
              <a:latin typeface="Liberation Sans"/>
            </a:endParaRPr>
          </a:p>
          <a:p>
            <a:r>
              <a:rPr sz="2400" dirty="0" err="1">
                <a:latin typeface="Liberation Sans"/>
              </a:rPr>
              <a:t>Zadávání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statusu</a:t>
            </a:r>
            <a:r>
              <a:rPr sz="2400" dirty="0">
                <a:latin typeface="Liberation Sans"/>
              </a:rPr>
              <a:t> v </a:t>
            </a:r>
            <a:r>
              <a:rPr sz="2400" dirty="0" err="1">
                <a:latin typeface="Liberation Sans"/>
              </a:rPr>
              <a:t>různých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fázích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životnosti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dílu</a:t>
            </a:r>
            <a:endParaRPr sz="2400" dirty="0">
              <a:latin typeface="Liberation San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>
                <a:latin typeface="Liberation Sans"/>
              </a:rPr>
              <a:t>Klíčové</a:t>
            </a:r>
            <a:r>
              <a:rPr sz="2400" dirty="0">
                <a:latin typeface="Liberation Sans"/>
              </a:rPr>
              <a:t> </a:t>
            </a:r>
            <a:r>
              <a:rPr sz="2400" dirty="0" err="1">
                <a:latin typeface="Liberation Sans"/>
              </a:rPr>
              <a:t>požadavky</a:t>
            </a:r>
            <a:endParaRPr sz="2400" dirty="0">
              <a:latin typeface="Liberation Sans"/>
            </a:endParaRPr>
          </a:p>
        </p:txBody>
      </p:sp>
      <p:pic>
        <p:nvPicPr>
          <p:cNvPr id="7" name="Picture 6" descr="ppt_image_bca0e52a0b82_17781518515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88" y="1325563"/>
            <a:ext cx="3927272" cy="3163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Pracovní postup: První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rPr sz="2400">
                <a:latin typeface="Liberation Sans"/>
              </a:rPr>
              <a:t>Implementace identifikátorů pro mobilní zařízení</a:t>
            </a:r>
          </a:p>
          <a:p>
            <a:r>
              <a:rPr sz="2400">
                <a:latin typeface="Liberation Sans"/>
              </a:rPr>
              <a:t>Zadání klíčových údajů:</a:t>
            </a:r>
          </a:p>
          <a:p>
            <a:r>
              <a:rPr sz="2400">
                <a:latin typeface="Liberation Sans"/>
              </a:rPr>
              <a:t>Typ dílu, sériové číslo, parametry</a:t>
            </a:r>
          </a:p>
          <a:p>
            <a:r>
              <a:rPr sz="2400">
                <a:latin typeface="Liberation Sans"/>
              </a:rPr>
              <a:t>Foto štítku, foto dílu</a:t>
            </a:r>
          </a:p>
          <a:p>
            <a:r>
              <a:rPr sz="2400">
                <a:latin typeface="Liberation Sans"/>
              </a:rPr>
              <a:t>Datum a čas založení do evidence</a:t>
            </a:r>
          </a:p>
          <a:p>
            <a:r>
              <a:rPr sz="2400">
                <a:latin typeface="Liberation Sans"/>
              </a:rPr>
              <a:t>Z jakého zařízení bylo demontováno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>
                <a:latin typeface="Liberation Sans"/>
              </a:rPr>
              <a:t>Pracovní postup: Po opravě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rPr sz="2400">
                <a:latin typeface="Liberation Sans"/>
              </a:rPr>
              <a:t>Načtení ND dle identifikátoru do aplikace</a:t>
            </a:r>
          </a:p>
          <a:p>
            <a:r>
              <a:rPr sz="2400">
                <a:latin typeface="Liberation Sans"/>
              </a:rPr>
              <a:t>Výběr dodavatele opravy</a:t>
            </a:r>
          </a:p>
          <a:p>
            <a:r>
              <a:rPr sz="2400">
                <a:latin typeface="Liberation Sans"/>
              </a:rPr>
              <a:t>Zadání ceny opravy</a:t>
            </a:r>
          </a:p>
          <a:p>
            <a:r>
              <a:rPr sz="2400">
                <a:latin typeface="Liberation Sans"/>
              </a:rPr>
              <a:t>Datum dodání z opravy</a:t>
            </a:r>
          </a:p>
          <a:p>
            <a:r>
              <a:rPr sz="2400">
                <a:latin typeface="Liberation Sans"/>
              </a:rPr>
              <a:t>Do jakého skladu je díl umístěn</a:t>
            </a:r>
          </a:p>
          <a:p>
            <a:r>
              <a:rPr sz="2400">
                <a:latin typeface="Liberation Sans"/>
              </a:rPr>
              <a:t>Foto listu o servisu a testu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gc_powerpoint_template_screen(16-9)">
  <a:themeElements>
    <a:clrScheme name="AGC">
      <a:dk1>
        <a:srgbClr val="465A64"/>
      </a:dk1>
      <a:lt1>
        <a:srgbClr val="FFFFFF"/>
      </a:lt1>
      <a:dk2>
        <a:srgbClr val="465A64"/>
      </a:dk2>
      <a:lt2>
        <a:srgbClr val="D0DBE1"/>
      </a:lt2>
      <a:accent1>
        <a:srgbClr val="001F6C"/>
      </a:accent1>
      <a:accent2>
        <a:srgbClr val="E30046"/>
      </a:accent2>
      <a:accent3>
        <a:srgbClr val="49649B"/>
      </a:accent3>
      <a:accent4>
        <a:srgbClr val="43695B"/>
      </a:accent4>
      <a:accent5>
        <a:srgbClr val="1F006B"/>
      </a:accent5>
      <a:accent6>
        <a:srgbClr val="5B61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AGC-2023" id="{F2188995-705D-41AB-9870-5624D9636F5A}" vid="{FFEC8441-79B0-4C94-8E86-B7B518E339B3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B72C067AE3D4C9B9A9F034FE842A1" ma:contentTypeVersion="8" ma:contentTypeDescription="Create a new document." ma:contentTypeScope="" ma:versionID="9cc2dc16932a776e1a624da77e8e7b1c">
  <xsd:schema xmlns:xsd="http://www.w3.org/2001/XMLSchema" xmlns:xs="http://www.w3.org/2001/XMLSchema" xmlns:p="http://schemas.microsoft.com/office/2006/metadata/properties" xmlns:ns2="fdaeafb0-ab06-4943-8503-174daa1d2596" xmlns:ns3="b8f6f588-3c5e-4eb6-b1b9-38f7613b658f" targetNamespace="http://schemas.microsoft.com/office/2006/metadata/properties" ma:root="true" ma:fieldsID="8c62dd5b3a574e0c34bd15f0a7998c43" ns2:_="" ns3:_="">
    <xsd:import namespace="fdaeafb0-ab06-4943-8503-174daa1d2596"/>
    <xsd:import namespace="b8f6f588-3c5e-4eb6-b1b9-38f7613b658f"/>
    <xsd:element name="properties">
      <xsd:complexType>
        <xsd:sequence>
          <xsd:element name="documentManagement">
            <xsd:complexType>
              <xsd:all>
                <xsd:element ref="ns2:template_x0020_type" minOccurs="0"/>
                <xsd:element ref="ns3:_dlc_DocId" minOccurs="0"/>
                <xsd:element ref="ns3:_dlc_DocIdUrl" minOccurs="0"/>
                <xsd:element ref="ns3:_dlc_DocIdPersist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eafb0-ab06-4943-8503-174daa1d2596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4" nillable="true" ma:displayName="template type" ma:format="Dropdown" ma:internalName="template_x0020_type" ma:readOnly="false">
      <xsd:simpleType>
        <xsd:restriction base="dms:Choice">
          <xsd:enumeration value="badge meetings (word)"/>
          <xsd:enumeration value="letterhead  (word)"/>
          <xsd:enumeration value="presentation (powerpoint)"/>
          <xsd:enumeration value="press release (word)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6f588-3c5e-4eb6-b1b9-38f7613b658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fdaeafb0-ab06-4943-8503-174daa1d2596">presentation (powerpoint)</template_x0020_type>
  </documentManagement>
</p:properties>
</file>

<file path=customXml/itemProps1.xml><?xml version="1.0" encoding="utf-8"?>
<ds:datastoreItem xmlns:ds="http://schemas.openxmlformats.org/officeDocument/2006/customXml" ds:itemID="{0A0F86CC-DDBB-4945-9229-045F921DB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EF2CD8-7834-4C3E-9CC0-18BFDE68616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4F52B7B-AAE7-40FE-ADB1-64CC223CA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aeafb0-ab06-4943-8503-174daa1d2596"/>
    <ds:schemaRef ds:uri="b8f6f588-3c5e-4eb6-b1b9-38f7613b6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96E7622-7397-4544-859E-3EB3101ADD4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b8f6f588-3c5e-4eb6-b1b9-38f7613b658f"/>
    <ds:schemaRef ds:uri="http://schemas.microsoft.com/office/infopath/2007/PartnerControls"/>
    <ds:schemaRef ds:uri="http://schemas.openxmlformats.org/package/2006/metadata/core-properties"/>
    <ds:schemaRef ds:uri="fdaeafb0-ab06-4943-8503-174daa1d259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template-ppt-AGC-2023</Template>
  <TotalTime>2</TotalTime>
  <Words>480</Words>
  <Application>Microsoft Office PowerPoint</Application>
  <PresentationFormat>Předvádění na obrazovce (16:9)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Liberation Sans</vt:lpstr>
      <vt:lpstr>Police système Courant</vt:lpstr>
      <vt:lpstr>1_agc_powerpoint_template_screen(16-9)</vt:lpstr>
      <vt:lpstr>TECHNOWIZZ 2026</vt:lpstr>
      <vt:lpstr>Prezentace aplikace PowerPoint</vt:lpstr>
      <vt:lpstr>Aktuální stav: Opravy ND</vt:lpstr>
      <vt:lpstr>Problém a potřeba změny</vt:lpstr>
      <vt:lpstr>Budoucí stav: Řešení</vt:lpstr>
      <vt:lpstr>Klíčové požadavky</vt:lpstr>
      <vt:lpstr>Klíčové požadavky</vt:lpstr>
      <vt:lpstr>Pracovní postup: První evidence</vt:lpstr>
      <vt:lpstr>Pracovní postup: Po opravě</vt:lpstr>
      <vt:lpstr>Pracovní postup: Použití na lince</vt:lpstr>
      <vt:lpstr>Pracovní postup: Po demontáži</vt:lpstr>
      <vt:lpstr>Pracovní postup: Před další opravou</vt:lpstr>
      <vt:lpstr>Centrální evidence</vt:lpstr>
      <vt:lpstr>Závěr a další kroky</vt:lpstr>
      <vt:lpstr>Kontakt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AGC-3PO</dc:title>
  <dc:creator>Joertz Jonathan</dc:creator>
  <cp:lastModifiedBy>Petr Veselý</cp:lastModifiedBy>
  <cp:revision>28</cp:revision>
  <dcterms:created xsi:type="dcterms:W3CDTF">2024-04-02T06:43:17Z</dcterms:created>
  <dcterms:modified xsi:type="dcterms:W3CDTF">2026-06-01T10:42:15Z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91ad2d-c74e-4bcc-a079-aa036b04f981_Enabled">
    <vt:lpwstr>True</vt:lpwstr>
  </property>
  <property fmtid="{D5CDD505-2E9C-101B-9397-08002B2CF9AE}" pid="3" name="MSIP_Label_7591ad2d-c74e-4bcc-a079-aa036b04f981_SiteId">
    <vt:lpwstr>faa6053b-36c4-4c36-af04-796200c185bf</vt:lpwstr>
  </property>
  <property fmtid="{D5CDD505-2E9C-101B-9397-08002B2CF9AE}" pid="4" name="MSIP_Label_7591ad2d-c74e-4bcc-a079-aa036b04f981_Owner">
    <vt:lpwstr>Anne-Mie.VanPoelvoorde@eu.agc.com</vt:lpwstr>
  </property>
  <property fmtid="{D5CDD505-2E9C-101B-9397-08002B2CF9AE}" pid="5" name="MSIP_Label_7591ad2d-c74e-4bcc-a079-aa036b04f981_SetDate">
    <vt:lpwstr>2018-10-05T12:08:24.0318064Z</vt:lpwstr>
  </property>
  <property fmtid="{D5CDD505-2E9C-101B-9397-08002B2CF9AE}" pid="6" name="MSIP_Label_7591ad2d-c74e-4bcc-a079-aa036b04f981_Name">
    <vt:lpwstr>Others</vt:lpwstr>
  </property>
  <property fmtid="{D5CDD505-2E9C-101B-9397-08002B2CF9AE}" pid="7" name="MSIP_Label_7591ad2d-c74e-4bcc-a079-aa036b04f981_Application">
    <vt:lpwstr>Microsoft Azure Information Protection</vt:lpwstr>
  </property>
  <property fmtid="{D5CDD505-2E9C-101B-9397-08002B2CF9AE}" pid="8" name="MSIP_Label_7591ad2d-c74e-4bcc-a079-aa036b04f981_Extended_MSFT_Method">
    <vt:lpwstr>Manual</vt:lpwstr>
  </property>
  <property fmtid="{D5CDD505-2E9C-101B-9397-08002B2CF9AE}" pid="9" name="ContentTypeId">
    <vt:lpwstr>0x010100323B72C067AE3D4C9B9A9F034FE842A1</vt:lpwstr>
  </property>
  <property fmtid="{D5CDD505-2E9C-101B-9397-08002B2CF9AE}" pid="10" name="MSIP_Label_5cc66615-6eec-41b4-b3fe-3a9a5bc67cec_Enabled">
    <vt:lpwstr>true</vt:lpwstr>
  </property>
  <property fmtid="{D5CDD505-2E9C-101B-9397-08002B2CF9AE}" pid="11" name="MSIP_Label_5cc66615-6eec-41b4-b3fe-3a9a5bc67cec_SetDate">
    <vt:lpwstr>2024-03-19T08:28:22Z</vt:lpwstr>
  </property>
  <property fmtid="{D5CDD505-2E9C-101B-9397-08002B2CF9AE}" pid="12" name="MSIP_Label_5cc66615-6eec-41b4-b3fe-3a9a5bc67cec_Method">
    <vt:lpwstr>Privileged</vt:lpwstr>
  </property>
  <property fmtid="{D5CDD505-2E9C-101B-9397-08002B2CF9AE}" pid="13" name="MSIP_Label_5cc66615-6eec-41b4-b3fe-3a9a5bc67cec_Name">
    <vt:lpwstr>GCEP2 - Internal Use Only</vt:lpwstr>
  </property>
  <property fmtid="{D5CDD505-2E9C-101B-9397-08002B2CF9AE}" pid="14" name="MSIP_Label_5cc66615-6eec-41b4-b3fe-3a9a5bc67cec_SiteId">
    <vt:lpwstr>90c56ca2-d892-45ce-810d-6cf368facdb3</vt:lpwstr>
  </property>
  <property fmtid="{D5CDD505-2E9C-101B-9397-08002B2CF9AE}" pid="15" name="MSIP_Label_5cc66615-6eec-41b4-b3fe-3a9a5bc67cec_ActionId">
    <vt:lpwstr>3979d48f-c6ed-48bb-9579-55b9f647aa34</vt:lpwstr>
  </property>
  <property fmtid="{D5CDD505-2E9C-101B-9397-08002B2CF9AE}" pid="16" name="MSIP_Label_5cc66615-6eec-41b4-b3fe-3a9a5bc67cec_ContentBits">
    <vt:lpwstr>3</vt:lpwstr>
  </property>
  <property fmtid="{D5CDD505-2E9C-101B-9397-08002B2CF9AE}" pid="17" name="ClassificationContentMarkingFooterLocations">
    <vt:lpwstr>1_agc_powerpoint_template_screen(16-9):7</vt:lpwstr>
  </property>
  <property fmtid="{D5CDD505-2E9C-101B-9397-08002B2CF9AE}" pid="18" name="ClassificationContentMarkingFooterText">
    <vt:lpwstr> AGC Group Internal Use Only </vt:lpwstr>
  </property>
</Properties>
</file>