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notesMasterIdLst>
    <p:notesMasterId r:id="rId10"/>
  </p:notesMasterIdLst>
  <p:sldIdLst>
    <p:sldId id="257" r:id="rId3"/>
    <p:sldId id="312" r:id="rId4"/>
    <p:sldId id="280" r:id="rId5"/>
    <p:sldId id="308" r:id="rId6"/>
    <p:sldId id="282" r:id="rId7"/>
    <p:sldId id="309" r:id="rId8"/>
    <p:sldId id="269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2776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r Veselý" userId="10a43eb4-76ec-4a9d-911a-d286c4e01928" providerId="ADAL" clId="{B0DC1EDD-7B91-4B9D-8EF8-C3BF2A1FFCFE}"/>
    <pc:docChg chg="custSel modSld">
      <pc:chgData name="Petr Veselý" userId="10a43eb4-76ec-4a9d-911a-d286c4e01928" providerId="ADAL" clId="{B0DC1EDD-7B91-4B9D-8EF8-C3BF2A1FFCFE}" dt="2026-06-01T10:44:07.483" v="3" actId="14100"/>
      <pc:docMkLst>
        <pc:docMk/>
      </pc:docMkLst>
      <pc:sldChg chg="addSp delSp modSp mod">
        <pc:chgData name="Petr Veselý" userId="10a43eb4-76ec-4a9d-911a-d286c4e01928" providerId="ADAL" clId="{B0DC1EDD-7B91-4B9D-8EF8-C3BF2A1FFCFE}" dt="2026-06-01T10:44:07.483" v="3" actId="14100"/>
        <pc:sldMkLst>
          <pc:docMk/>
          <pc:sldMk cId="1133945639" sldId="269"/>
        </pc:sldMkLst>
        <pc:picChg chg="add mod">
          <ac:chgData name="Petr Veselý" userId="10a43eb4-76ec-4a9d-911a-d286c4e01928" providerId="ADAL" clId="{B0DC1EDD-7B91-4B9D-8EF8-C3BF2A1FFCFE}" dt="2026-06-01T10:44:07.483" v="3" actId="14100"/>
          <ac:picMkLst>
            <pc:docMk/>
            <pc:sldMk cId="1133945639" sldId="269"/>
            <ac:picMk id="3" creationId="{14785DD3-4A0A-3D6A-585F-EEA65EAE1F6C}"/>
          </ac:picMkLst>
        </pc:picChg>
        <pc:picChg chg="del">
          <ac:chgData name="Petr Veselý" userId="10a43eb4-76ec-4a9d-911a-d286c4e01928" providerId="ADAL" clId="{B0DC1EDD-7B91-4B9D-8EF8-C3BF2A1FFCFE}" dt="2026-06-01T10:43:59.063" v="0" actId="478"/>
          <ac:picMkLst>
            <pc:docMk/>
            <pc:sldMk cId="1133945639" sldId="269"/>
            <ac:picMk id="5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4EEA07-DA83-4F8F-8689-E79BE28A7177}" type="datetimeFigureOut">
              <a:rPr lang="cs-CZ" smtClean="0"/>
              <a:t>01.06.2026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D11489-452D-4A46-8F35-C3EC7D6121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5324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210546-4A80-6D98-B2E4-0F866AB730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6E0A9F5-D91B-0675-322B-A5FE8009EC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A863194-B5C1-79B6-040A-810B7C4AC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73F7B-70E7-4325-A8B8-0A40F51F577D}" type="datetimeFigureOut">
              <a:rPr lang="cs-CZ" smtClean="0"/>
              <a:t>01.06.2026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BF86C59-2E34-11D9-2E86-EBD7EB6F8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6FF36CD-9E95-447C-1650-D805679B3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46E09-D7AA-4EA8-981A-7BA8335768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4013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3F299F-5818-869C-CA20-FF32DF2ED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66831EF-44D8-7EEF-03D8-3D3D7087DF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5005EA7-DA7F-6AE4-2FAF-D00F45922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73F7B-70E7-4325-A8B8-0A40F51F577D}" type="datetimeFigureOut">
              <a:rPr lang="cs-CZ" smtClean="0"/>
              <a:t>01.06.2026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50A8650-FBED-1DF0-37C7-924918906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6FD7A0A-4F04-A88D-CF97-797B93019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46E09-D7AA-4EA8-981A-7BA8335768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5298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E329BC5-BE47-EC2D-52E1-BC9637E1E0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3F4CAAD-330D-B23B-CFA4-83DCA97348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D93CB30-CD68-D26D-6658-46A30002F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73F7B-70E7-4325-A8B8-0A40F51F577D}" type="datetimeFigureOut">
              <a:rPr lang="cs-CZ" smtClean="0"/>
              <a:t>01.06.2026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A75F5DA-51EE-E161-3F41-CD4319A56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C146355-EFF5-41EF-666C-F6668F40F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46E09-D7AA-4EA8-981A-7BA8335768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357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verview pag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606" y="333075"/>
            <a:ext cx="3317849" cy="1560575"/>
          </a:xfrm>
          <a:prstGeom prst="rect">
            <a:avLst/>
          </a:prstGeom>
        </p:spPr>
      </p:pic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F3877DF9-1FE4-49B1-931C-A61CA0DA203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50334" y="2341802"/>
            <a:ext cx="10755489" cy="2745317"/>
          </a:xfrm>
        </p:spPr>
        <p:txBody>
          <a:bodyPr/>
          <a:lstStyle>
            <a:lvl1pPr>
              <a:defRPr>
                <a:solidFill>
                  <a:srgbClr val="465A64"/>
                </a:solidFill>
              </a:defRPr>
            </a:lvl1pPr>
            <a:lvl2pPr>
              <a:defRPr>
                <a:solidFill>
                  <a:srgbClr val="465A64"/>
                </a:solidFill>
              </a:defRPr>
            </a:lvl2pPr>
            <a:lvl3pPr>
              <a:defRPr>
                <a:solidFill>
                  <a:srgbClr val="465A64"/>
                </a:solidFill>
              </a:defRPr>
            </a:lvl3pPr>
            <a:lvl4pPr>
              <a:defRPr>
                <a:solidFill>
                  <a:srgbClr val="465A64"/>
                </a:solidFill>
              </a:defRPr>
            </a:lvl4pPr>
            <a:lvl5pPr>
              <a:defRPr>
                <a:solidFill>
                  <a:srgbClr val="465A64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7848154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17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p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フリーフォーム 36"/>
          <p:cNvSpPr/>
          <p:nvPr userDrawn="1"/>
        </p:nvSpPr>
        <p:spPr>
          <a:xfrm>
            <a:off x="175485" y="160555"/>
            <a:ext cx="11845364" cy="5940612"/>
          </a:xfrm>
          <a:custGeom>
            <a:avLst/>
            <a:gdLst>
              <a:gd name="connsiteX0" fmla="*/ 8884023 w 8884023"/>
              <a:gd name="connsiteY0" fmla="*/ 3675529 h 4455459"/>
              <a:gd name="connsiteX1" fmla="*/ 8884023 w 8884023"/>
              <a:gd name="connsiteY1" fmla="*/ 0 h 4455459"/>
              <a:gd name="connsiteX2" fmla="*/ 0 w 8884023"/>
              <a:gd name="connsiteY2" fmla="*/ 0 h 4455459"/>
              <a:gd name="connsiteX3" fmla="*/ 0 w 8884023"/>
              <a:gd name="connsiteY3" fmla="*/ 4455459 h 4455459"/>
              <a:gd name="connsiteX4" fmla="*/ 8884023 w 8884023"/>
              <a:gd name="connsiteY4" fmla="*/ 3675529 h 4455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84023" h="4455459">
                <a:moveTo>
                  <a:pt x="8884023" y="3675529"/>
                </a:moveTo>
                <a:lnTo>
                  <a:pt x="8884023" y="0"/>
                </a:lnTo>
                <a:lnTo>
                  <a:pt x="0" y="0"/>
                </a:lnTo>
                <a:lnTo>
                  <a:pt x="0" y="4455459"/>
                </a:lnTo>
                <a:lnTo>
                  <a:pt x="8884023" y="3675529"/>
                </a:lnTo>
                <a:close/>
              </a:path>
            </a:pathLst>
          </a:custGeom>
          <a:solidFill>
            <a:srgbClr val="001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 sz="2400"/>
          </a:p>
        </p:txBody>
      </p:sp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 bwMode="white">
          <a:xfrm>
            <a:off x="609601" y="1391424"/>
            <a:ext cx="8800713" cy="2017184"/>
          </a:xfrm>
        </p:spPr>
        <p:txBody>
          <a:bodyPr>
            <a:normAutofit/>
          </a:bodyPr>
          <a:lstStyle>
            <a:lvl1pPr>
              <a:defRPr sz="5333" b="1" i="0" baseline="0">
                <a:latin typeface="+mn-lt"/>
                <a:ea typeface="Meiryo" charset="-128"/>
                <a:cs typeface="Meiryo" charset="-128"/>
              </a:defRPr>
            </a:lvl1pPr>
          </a:lstStyle>
          <a:p>
            <a:r>
              <a:rPr kumimoji="1" lang="en-US" altLang="ja-JP" dirty="0"/>
              <a:t>Title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609601" y="3514325"/>
            <a:ext cx="8800713" cy="648015"/>
          </a:xfrm>
        </p:spPr>
        <p:txBody>
          <a:bodyPr>
            <a:noAutofit/>
          </a:bodyPr>
          <a:lstStyle>
            <a:lvl1pPr marL="0" indent="0" algn="l">
              <a:buNone/>
              <a:defRPr sz="3200" b="0" i="0" baseline="0">
                <a:solidFill>
                  <a:schemeClr val="bg1"/>
                </a:solidFill>
                <a:latin typeface="+mn-lt"/>
                <a:ea typeface="Meiryo" charset="-128"/>
                <a:cs typeface="Meiryo" charset="-128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/>
              <a:t>Subtitle</a:t>
            </a:r>
          </a:p>
        </p:txBody>
      </p:sp>
      <p:pic>
        <p:nvPicPr>
          <p:cNvPr id="34" name="図 3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1749" y="6089566"/>
            <a:ext cx="4775200" cy="52718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9320" y="1660305"/>
            <a:ext cx="1489131" cy="148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7770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49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フリーフォーム 36"/>
          <p:cNvSpPr/>
          <p:nvPr userDrawn="1"/>
        </p:nvSpPr>
        <p:spPr>
          <a:xfrm>
            <a:off x="175485" y="160555"/>
            <a:ext cx="11845364" cy="5940612"/>
          </a:xfrm>
          <a:custGeom>
            <a:avLst/>
            <a:gdLst>
              <a:gd name="connsiteX0" fmla="*/ 8884023 w 8884023"/>
              <a:gd name="connsiteY0" fmla="*/ 3675529 h 4455459"/>
              <a:gd name="connsiteX1" fmla="*/ 8884023 w 8884023"/>
              <a:gd name="connsiteY1" fmla="*/ 0 h 4455459"/>
              <a:gd name="connsiteX2" fmla="*/ 0 w 8884023"/>
              <a:gd name="connsiteY2" fmla="*/ 0 h 4455459"/>
              <a:gd name="connsiteX3" fmla="*/ 0 w 8884023"/>
              <a:gd name="connsiteY3" fmla="*/ 4455459 h 4455459"/>
              <a:gd name="connsiteX4" fmla="*/ 8884023 w 8884023"/>
              <a:gd name="connsiteY4" fmla="*/ 3675529 h 4455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84023" h="4455459">
                <a:moveTo>
                  <a:pt x="8884023" y="3675529"/>
                </a:moveTo>
                <a:lnTo>
                  <a:pt x="8884023" y="0"/>
                </a:lnTo>
                <a:lnTo>
                  <a:pt x="0" y="0"/>
                </a:lnTo>
                <a:lnTo>
                  <a:pt x="0" y="4455459"/>
                </a:lnTo>
                <a:lnTo>
                  <a:pt x="8884023" y="3675529"/>
                </a:lnTo>
                <a:close/>
              </a:path>
            </a:pathLst>
          </a:custGeom>
          <a:solidFill>
            <a:srgbClr val="001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 sz="2400"/>
          </a:p>
        </p:txBody>
      </p:sp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 bwMode="white">
          <a:xfrm>
            <a:off x="609601" y="1391424"/>
            <a:ext cx="8800713" cy="2017184"/>
          </a:xfrm>
        </p:spPr>
        <p:txBody>
          <a:bodyPr>
            <a:normAutofit/>
          </a:bodyPr>
          <a:lstStyle>
            <a:lvl1pPr>
              <a:defRPr sz="5333" b="1" i="0" baseline="0">
                <a:latin typeface="+mn-lt"/>
                <a:ea typeface="Meiryo" charset="-128"/>
                <a:cs typeface="Meiryo" charset="-128"/>
              </a:defRPr>
            </a:lvl1pPr>
          </a:lstStyle>
          <a:p>
            <a:r>
              <a:rPr kumimoji="1" lang="en-US" altLang="ja-JP" dirty="0"/>
              <a:t>Title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609601" y="3514325"/>
            <a:ext cx="8800713" cy="648015"/>
          </a:xfrm>
        </p:spPr>
        <p:txBody>
          <a:bodyPr>
            <a:noAutofit/>
          </a:bodyPr>
          <a:lstStyle>
            <a:lvl1pPr marL="0" indent="0" algn="l">
              <a:buNone/>
              <a:defRPr sz="3200" b="0" i="0" baseline="0">
                <a:solidFill>
                  <a:schemeClr val="bg1"/>
                </a:solidFill>
                <a:latin typeface="+mn-lt"/>
                <a:ea typeface="Meiryo" charset="-128"/>
                <a:cs typeface="Meiryo" charset="-128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/>
              <a:t>Subtitle</a:t>
            </a:r>
          </a:p>
        </p:txBody>
      </p:sp>
      <p:pic>
        <p:nvPicPr>
          <p:cNvPr id="34" name="図 3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1749" y="6089566"/>
            <a:ext cx="4775200" cy="52718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9320" y="1660305"/>
            <a:ext cx="1489131" cy="148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6559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49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フリーフォーム 12"/>
          <p:cNvSpPr/>
          <p:nvPr userDrawn="1"/>
        </p:nvSpPr>
        <p:spPr>
          <a:xfrm>
            <a:off x="175485" y="160555"/>
            <a:ext cx="11845364" cy="5940612"/>
          </a:xfrm>
          <a:custGeom>
            <a:avLst/>
            <a:gdLst>
              <a:gd name="connsiteX0" fmla="*/ 8884023 w 8884023"/>
              <a:gd name="connsiteY0" fmla="*/ 3675529 h 4455459"/>
              <a:gd name="connsiteX1" fmla="*/ 8884023 w 8884023"/>
              <a:gd name="connsiteY1" fmla="*/ 0 h 4455459"/>
              <a:gd name="connsiteX2" fmla="*/ 0 w 8884023"/>
              <a:gd name="connsiteY2" fmla="*/ 0 h 4455459"/>
              <a:gd name="connsiteX3" fmla="*/ 0 w 8884023"/>
              <a:gd name="connsiteY3" fmla="*/ 4455459 h 4455459"/>
              <a:gd name="connsiteX4" fmla="*/ 8884023 w 8884023"/>
              <a:gd name="connsiteY4" fmla="*/ 3675529 h 4455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84023" h="4455459">
                <a:moveTo>
                  <a:pt x="8884023" y="3675529"/>
                </a:moveTo>
                <a:lnTo>
                  <a:pt x="8884023" y="0"/>
                </a:lnTo>
                <a:lnTo>
                  <a:pt x="0" y="0"/>
                </a:lnTo>
                <a:lnTo>
                  <a:pt x="0" y="4455459"/>
                </a:lnTo>
                <a:lnTo>
                  <a:pt x="8884023" y="3675529"/>
                </a:lnTo>
                <a:close/>
              </a:path>
            </a:pathLst>
          </a:custGeom>
          <a:solidFill>
            <a:srgbClr val="001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 sz="2400"/>
          </a:p>
        </p:txBody>
      </p:sp>
      <p:pic>
        <p:nvPicPr>
          <p:cNvPr id="7" name="図 33">
            <a:extLst>
              <a:ext uri="{FF2B5EF4-FFF2-40B4-BE49-F238E27FC236}">
                <a16:creationId xmlns:a16="http://schemas.microsoft.com/office/drawing/2014/main" id="{41648DB5-F5DD-4A35-B751-D4263A18B6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1749" y="6089566"/>
            <a:ext cx="4775200" cy="527181"/>
          </a:xfrm>
          <a:prstGeom prst="rect">
            <a:avLst/>
          </a:prstGeom>
        </p:spPr>
      </p:pic>
      <p:pic>
        <p:nvPicPr>
          <p:cNvPr id="9" name="図 4">
            <a:extLst>
              <a:ext uri="{FF2B5EF4-FFF2-40B4-BE49-F238E27FC236}">
                <a16:creationId xmlns:a16="http://schemas.microsoft.com/office/drawing/2014/main" id="{D73A1C34-91DA-4047-9A37-5399ABA2133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9320" y="1660305"/>
            <a:ext cx="1489131" cy="1489131"/>
          </a:xfrm>
          <a:prstGeom prst="rect">
            <a:avLst/>
          </a:prstGeom>
        </p:spPr>
      </p:pic>
      <p:sp>
        <p:nvSpPr>
          <p:cNvPr id="11" name="タイトル 1">
            <a:extLst>
              <a:ext uri="{FF2B5EF4-FFF2-40B4-BE49-F238E27FC236}">
                <a16:creationId xmlns:a16="http://schemas.microsoft.com/office/drawing/2014/main" id="{EB9ACF76-6C9F-4DEE-A616-2F3C252992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white">
          <a:xfrm>
            <a:off x="609601" y="1391424"/>
            <a:ext cx="8800713" cy="2017184"/>
          </a:xfrm>
        </p:spPr>
        <p:txBody>
          <a:bodyPr>
            <a:normAutofit/>
          </a:bodyPr>
          <a:lstStyle>
            <a:lvl1pPr>
              <a:defRPr sz="5333" b="1" i="0" baseline="0">
                <a:latin typeface="+mn-lt"/>
                <a:ea typeface="Meiryo" charset="-128"/>
                <a:cs typeface="Meiryo" charset="-128"/>
              </a:defRPr>
            </a:lvl1pPr>
          </a:lstStyle>
          <a:p>
            <a:r>
              <a:rPr kumimoji="1" lang="en-US" altLang="ja-JP" dirty="0"/>
              <a:t>Title</a:t>
            </a:r>
            <a:endParaRPr kumimoji="1" lang="ja-JP" altLang="en-US" dirty="0"/>
          </a:p>
        </p:txBody>
      </p:sp>
      <p:sp>
        <p:nvSpPr>
          <p:cNvPr id="12" name="サブタイトル 2">
            <a:extLst>
              <a:ext uri="{FF2B5EF4-FFF2-40B4-BE49-F238E27FC236}">
                <a16:creationId xmlns:a16="http://schemas.microsoft.com/office/drawing/2014/main" id="{7C506CB4-3978-4068-8DF2-DBAF8DE46A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white">
          <a:xfrm>
            <a:off x="609601" y="3514325"/>
            <a:ext cx="8800713" cy="648015"/>
          </a:xfrm>
        </p:spPr>
        <p:txBody>
          <a:bodyPr>
            <a:noAutofit/>
          </a:bodyPr>
          <a:lstStyle>
            <a:lvl1pPr marL="0" indent="0" algn="l">
              <a:buNone/>
              <a:defRPr sz="3200" b="0" i="0" baseline="0">
                <a:solidFill>
                  <a:schemeClr val="bg1"/>
                </a:solidFill>
                <a:latin typeface="+mn-lt"/>
                <a:ea typeface="Meiryo" charset="-128"/>
                <a:cs typeface="Meiryo" charset="-128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7591158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CC4879D-C2EC-4DE0-867D-2F037078E4D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5685" y="160867"/>
            <a:ext cx="11840633" cy="5939367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fr-BE" dirty="0"/>
          </a:p>
        </p:txBody>
      </p:sp>
      <p:pic>
        <p:nvPicPr>
          <p:cNvPr id="9" name="図 4">
            <a:extLst>
              <a:ext uri="{FF2B5EF4-FFF2-40B4-BE49-F238E27FC236}">
                <a16:creationId xmlns:a16="http://schemas.microsoft.com/office/drawing/2014/main" id="{D73A1C34-91DA-4047-9A37-5399ABA213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9320" y="1660305"/>
            <a:ext cx="1489131" cy="1489131"/>
          </a:xfrm>
          <a:prstGeom prst="rect">
            <a:avLst/>
          </a:prstGeom>
        </p:spPr>
      </p:pic>
      <p:sp>
        <p:nvSpPr>
          <p:cNvPr id="11" name="タイトル 1">
            <a:extLst>
              <a:ext uri="{FF2B5EF4-FFF2-40B4-BE49-F238E27FC236}">
                <a16:creationId xmlns:a16="http://schemas.microsoft.com/office/drawing/2014/main" id="{EB9ACF76-6C9F-4DEE-A616-2F3C252992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white">
          <a:xfrm>
            <a:off x="609601" y="1391424"/>
            <a:ext cx="8800713" cy="2017184"/>
          </a:xfrm>
          <a:solidFill>
            <a:srgbClr val="465A64">
              <a:alpha val="15000"/>
            </a:srgbClr>
          </a:solidFill>
        </p:spPr>
        <p:txBody>
          <a:bodyPr>
            <a:normAutofit/>
          </a:bodyPr>
          <a:lstStyle>
            <a:lvl1pPr>
              <a:defRPr sz="5333" b="1" i="0" baseline="0">
                <a:latin typeface="+mn-lt"/>
                <a:ea typeface="Meiryo" charset="-128"/>
                <a:cs typeface="Meiryo" charset="-128"/>
              </a:defRPr>
            </a:lvl1pPr>
          </a:lstStyle>
          <a:p>
            <a:r>
              <a:rPr kumimoji="1" lang="en-US" altLang="ja-JP" dirty="0"/>
              <a:t>Title</a:t>
            </a:r>
            <a:endParaRPr kumimoji="1" lang="ja-JP" altLang="en-US" dirty="0"/>
          </a:p>
        </p:txBody>
      </p:sp>
      <p:sp>
        <p:nvSpPr>
          <p:cNvPr id="12" name="サブタイトル 2">
            <a:extLst>
              <a:ext uri="{FF2B5EF4-FFF2-40B4-BE49-F238E27FC236}">
                <a16:creationId xmlns:a16="http://schemas.microsoft.com/office/drawing/2014/main" id="{7C506CB4-3978-4068-8DF2-DBAF8DE46A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white">
          <a:xfrm>
            <a:off x="609601" y="3514325"/>
            <a:ext cx="8800713" cy="648015"/>
          </a:xfrm>
          <a:solidFill>
            <a:srgbClr val="465A64">
              <a:alpha val="15000"/>
            </a:srgbClr>
          </a:solidFill>
        </p:spPr>
        <p:txBody>
          <a:bodyPr>
            <a:noAutofit/>
          </a:bodyPr>
          <a:lstStyle>
            <a:lvl1pPr marL="0" indent="0" algn="l">
              <a:buNone/>
              <a:defRPr sz="3200" b="0" i="0" baseline="0">
                <a:solidFill>
                  <a:schemeClr val="bg1"/>
                </a:solidFill>
                <a:latin typeface="+mn-lt"/>
                <a:ea typeface="Meiryo" charset="-128"/>
                <a:cs typeface="Meiryo" charset="-128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/>
              <a:t>Subtitle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833CD0-C36A-42DE-A6CF-461976BDD2A5}"/>
              </a:ext>
            </a:extLst>
          </p:cNvPr>
          <p:cNvSpPr/>
          <p:nvPr userDrawn="1"/>
        </p:nvSpPr>
        <p:spPr>
          <a:xfrm>
            <a:off x="169838" y="5052669"/>
            <a:ext cx="11891435" cy="1815060"/>
          </a:xfrm>
          <a:custGeom>
            <a:avLst/>
            <a:gdLst>
              <a:gd name="connsiteX0" fmla="*/ 0 w 8880475"/>
              <a:gd name="connsiteY0" fmla="*/ 0 h 1357017"/>
              <a:gd name="connsiteX1" fmla="*/ 8880475 w 8880475"/>
              <a:gd name="connsiteY1" fmla="*/ 0 h 1357017"/>
              <a:gd name="connsiteX2" fmla="*/ 8880475 w 8880475"/>
              <a:gd name="connsiteY2" fmla="*/ 1357017 h 1357017"/>
              <a:gd name="connsiteX3" fmla="*/ 0 w 8880475"/>
              <a:gd name="connsiteY3" fmla="*/ 1357017 h 1357017"/>
              <a:gd name="connsiteX4" fmla="*/ 0 w 8880475"/>
              <a:gd name="connsiteY4" fmla="*/ 0 h 1357017"/>
              <a:gd name="connsiteX0" fmla="*/ 33867 w 8880475"/>
              <a:gd name="connsiteY0" fmla="*/ 651933 h 1357017"/>
              <a:gd name="connsiteX1" fmla="*/ 8880475 w 8880475"/>
              <a:gd name="connsiteY1" fmla="*/ 0 h 1357017"/>
              <a:gd name="connsiteX2" fmla="*/ 8880475 w 8880475"/>
              <a:gd name="connsiteY2" fmla="*/ 1357017 h 1357017"/>
              <a:gd name="connsiteX3" fmla="*/ 0 w 8880475"/>
              <a:gd name="connsiteY3" fmla="*/ 1357017 h 1357017"/>
              <a:gd name="connsiteX4" fmla="*/ 33867 w 8880475"/>
              <a:gd name="connsiteY4" fmla="*/ 651933 h 1357017"/>
              <a:gd name="connsiteX0" fmla="*/ 4234 w 8880475"/>
              <a:gd name="connsiteY0" fmla="*/ 808566 h 1357017"/>
              <a:gd name="connsiteX1" fmla="*/ 8880475 w 8880475"/>
              <a:gd name="connsiteY1" fmla="*/ 0 h 1357017"/>
              <a:gd name="connsiteX2" fmla="*/ 8880475 w 8880475"/>
              <a:gd name="connsiteY2" fmla="*/ 1357017 h 1357017"/>
              <a:gd name="connsiteX3" fmla="*/ 0 w 8880475"/>
              <a:gd name="connsiteY3" fmla="*/ 1357017 h 1357017"/>
              <a:gd name="connsiteX4" fmla="*/ 4234 w 8880475"/>
              <a:gd name="connsiteY4" fmla="*/ 808566 h 1357017"/>
              <a:gd name="connsiteX0" fmla="*/ 4234 w 8880475"/>
              <a:gd name="connsiteY0" fmla="*/ 143933 h 692384"/>
              <a:gd name="connsiteX1" fmla="*/ 8872008 w 8880475"/>
              <a:gd name="connsiteY1" fmla="*/ 0 h 692384"/>
              <a:gd name="connsiteX2" fmla="*/ 8880475 w 8880475"/>
              <a:gd name="connsiteY2" fmla="*/ 692384 h 692384"/>
              <a:gd name="connsiteX3" fmla="*/ 0 w 8880475"/>
              <a:gd name="connsiteY3" fmla="*/ 692384 h 692384"/>
              <a:gd name="connsiteX4" fmla="*/ 4234 w 8880475"/>
              <a:gd name="connsiteY4" fmla="*/ 143933 h 692384"/>
              <a:gd name="connsiteX0" fmla="*/ 4234 w 8880475"/>
              <a:gd name="connsiteY0" fmla="*/ 795867 h 1344318"/>
              <a:gd name="connsiteX1" fmla="*/ 8867775 w 8880475"/>
              <a:gd name="connsiteY1" fmla="*/ 0 h 1344318"/>
              <a:gd name="connsiteX2" fmla="*/ 8880475 w 8880475"/>
              <a:gd name="connsiteY2" fmla="*/ 1344318 h 1344318"/>
              <a:gd name="connsiteX3" fmla="*/ 0 w 8880475"/>
              <a:gd name="connsiteY3" fmla="*/ 1344318 h 1344318"/>
              <a:gd name="connsiteX4" fmla="*/ 4234 w 8880475"/>
              <a:gd name="connsiteY4" fmla="*/ 795867 h 1344318"/>
              <a:gd name="connsiteX0" fmla="*/ 4234 w 8880475"/>
              <a:gd name="connsiteY0" fmla="*/ 808611 h 1357062"/>
              <a:gd name="connsiteX1" fmla="*/ 8878926 w 8880475"/>
              <a:gd name="connsiteY1" fmla="*/ 0 h 1357062"/>
              <a:gd name="connsiteX2" fmla="*/ 8880475 w 8880475"/>
              <a:gd name="connsiteY2" fmla="*/ 1357062 h 1357062"/>
              <a:gd name="connsiteX3" fmla="*/ 0 w 8880475"/>
              <a:gd name="connsiteY3" fmla="*/ 1357062 h 1357062"/>
              <a:gd name="connsiteX4" fmla="*/ 4234 w 8880475"/>
              <a:gd name="connsiteY4" fmla="*/ 808611 h 1357062"/>
              <a:gd name="connsiteX0" fmla="*/ 237 w 8883282"/>
              <a:gd name="connsiteY0" fmla="*/ 775954 h 1357062"/>
              <a:gd name="connsiteX1" fmla="*/ 8881733 w 8883282"/>
              <a:gd name="connsiteY1" fmla="*/ 0 h 1357062"/>
              <a:gd name="connsiteX2" fmla="*/ 8883282 w 8883282"/>
              <a:gd name="connsiteY2" fmla="*/ 1357062 h 1357062"/>
              <a:gd name="connsiteX3" fmla="*/ 2807 w 8883282"/>
              <a:gd name="connsiteY3" fmla="*/ 1357062 h 1357062"/>
              <a:gd name="connsiteX4" fmla="*/ 237 w 8883282"/>
              <a:gd name="connsiteY4" fmla="*/ 775954 h 1357062"/>
              <a:gd name="connsiteX0" fmla="*/ 237 w 8883282"/>
              <a:gd name="connsiteY0" fmla="*/ 775954 h 1357062"/>
              <a:gd name="connsiteX1" fmla="*/ 8881733 w 8883282"/>
              <a:gd name="connsiteY1" fmla="*/ 0 h 1357062"/>
              <a:gd name="connsiteX2" fmla="*/ 8883282 w 8883282"/>
              <a:gd name="connsiteY2" fmla="*/ 1348595 h 1357062"/>
              <a:gd name="connsiteX3" fmla="*/ 2807 w 8883282"/>
              <a:gd name="connsiteY3" fmla="*/ 1357062 h 1357062"/>
              <a:gd name="connsiteX4" fmla="*/ 237 w 8883282"/>
              <a:gd name="connsiteY4" fmla="*/ 775954 h 1357062"/>
              <a:gd name="connsiteX0" fmla="*/ 1664 w 8884709"/>
              <a:gd name="connsiteY0" fmla="*/ 775954 h 1352828"/>
              <a:gd name="connsiteX1" fmla="*/ 8883160 w 8884709"/>
              <a:gd name="connsiteY1" fmla="*/ 0 h 1352828"/>
              <a:gd name="connsiteX2" fmla="*/ 8884709 w 8884709"/>
              <a:gd name="connsiteY2" fmla="*/ 1348595 h 1352828"/>
              <a:gd name="connsiteX3" fmla="*/ 0 w 8884709"/>
              <a:gd name="connsiteY3" fmla="*/ 1352828 h 1352828"/>
              <a:gd name="connsiteX4" fmla="*/ 1664 w 8884709"/>
              <a:gd name="connsiteY4" fmla="*/ 775954 h 1352828"/>
              <a:gd name="connsiteX0" fmla="*/ 1664 w 8900105"/>
              <a:gd name="connsiteY0" fmla="*/ 784421 h 1361295"/>
              <a:gd name="connsiteX1" fmla="*/ 8900094 w 8900105"/>
              <a:gd name="connsiteY1" fmla="*/ 0 h 1361295"/>
              <a:gd name="connsiteX2" fmla="*/ 8884709 w 8900105"/>
              <a:gd name="connsiteY2" fmla="*/ 1357062 h 1361295"/>
              <a:gd name="connsiteX3" fmla="*/ 0 w 8900105"/>
              <a:gd name="connsiteY3" fmla="*/ 1361295 h 1361295"/>
              <a:gd name="connsiteX4" fmla="*/ 1664 w 8900105"/>
              <a:gd name="connsiteY4" fmla="*/ 784421 h 1361295"/>
              <a:gd name="connsiteX0" fmla="*/ 1664 w 8918576"/>
              <a:gd name="connsiteY0" fmla="*/ 784421 h 1361295"/>
              <a:gd name="connsiteX1" fmla="*/ 8900094 w 8918576"/>
              <a:gd name="connsiteY1" fmla="*/ 0 h 1361295"/>
              <a:gd name="connsiteX2" fmla="*/ 8918576 w 8918576"/>
              <a:gd name="connsiteY2" fmla="*/ 1348596 h 1361295"/>
              <a:gd name="connsiteX3" fmla="*/ 0 w 8918576"/>
              <a:gd name="connsiteY3" fmla="*/ 1361295 h 1361295"/>
              <a:gd name="connsiteX4" fmla="*/ 1664 w 8918576"/>
              <a:gd name="connsiteY4" fmla="*/ 784421 h 136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18576" h="1361295">
                <a:moveTo>
                  <a:pt x="1664" y="784421"/>
                </a:moveTo>
                <a:lnTo>
                  <a:pt x="8900094" y="0"/>
                </a:lnTo>
                <a:cubicBezTo>
                  <a:pt x="8900610" y="452354"/>
                  <a:pt x="8918060" y="896242"/>
                  <a:pt x="8918576" y="1348596"/>
                </a:cubicBezTo>
                <a:lnTo>
                  <a:pt x="0" y="1361295"/>
                </a:lnTo>
                <a:cubicBezTo>
                  <a:pt x="1411" y="1178478"/>
                  <a:pt x="253" y="967238"/>
                  <a:pt x="1664" y="78442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fr-BE" sz="2400"/>
          </a:p>
        </p:txBody>
      </p:sp>
      <p:pic>
        <p:nvPicPr>
          <p:cNvPr id="7" name="図 33">
            <a:extLst>
              <a:ext uri="{FF2B5EF4-FFF2-40B4-BE49-F238E27FC236}">
                <a16:creationId xmlns:a16="http://schemas.microsoft.com/office/drawing/2014/main" id="{41648DB5-F5DD-4A35-B751-D4263A18B6D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1749" y="6089566"/>
            <a:ext cx="4775200" cy="527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651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 p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0436" y="5310264"/>
            <a:ext cx="3150411" cy="1482547"/>
          </a:xfrm>
          <a:prstGeom prst="rect">
            <a:avLst/>
          </a:prstGeom>
        </p:spPr>
      </p:pic>
      <p:sp>
        <p:nvSpPr>
          <p:cNvPr id="12" name="フリーフォーム 11"/>
          <p:cNvSpPr/>
          <p:nvPr userDrawn="1"/>
        </p:nvSpPr>
        <p:spPr>
          <a:xfrm>
            <a:off x="175485" y="160555"/>
            <a:ext cx="11845364" cy="5940612"/>
          </a:xfrm>
          <a:custGeom>
            <a:avLst/>
            <a:gdLst>
              <a:gd name="connsiteX0" fmla="*/ 8884023 w 8884023"/>
              <a:gd name="connsiteY0" fmla="*/ 3675529 h 4455459"/>
              <a:gd name="connsiteX1" fmla="*/ 8884023 w 8884023"/>
              <a:gd name="connsiteY1" fmla="*/ 0 h 4455459"/>
              <a:gd name="connsiteX2" fmla="*/ 0 w 8884023"/>
              <a:gd name="connsiteY2" fmla="*/ 0 h 4455459"/>
              <a:gd name="connsiteX3" fmla="*/ 0 w 8884023"/>
              <a:gd name="connsiteY3" fmla="*/ 4455459 h 4455459"/>
              <a:gd name="connsiteX4" fmla="*/ 8884023 w 8884023"/>
              <a:gd name="connsiteY4" fmla="*/ 3675529 h 4455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84023" h="4455459">
                <a:moveTo>
                  <a:pt x="8884023" y="3675529"/>
                </a:moveTo>
                <a:lnTo>
                  <a:pt x="8884023" y="0"/>
                </a:lnTo>
                <a:lnTo>
                  <a:pt x="0" y="0"/>
                </a:lnTo>
                <a:lnTo>
                  <a:pt x="0" y="4455459"/>
                </a:lnTo>
                <a:lnTo>
                  <a:pt x="8884023" y="3675529"/>
                </a:lnTo>
                <a:close/>
              </a:path>
            </a:pathLst>
          </a:custGeom>
          <a:solidFill>
            <a:srgbClr val="001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 sz="240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19606CB-FFD2-4C2B-87F1-C552896834F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50334" y="608958"/>
            <a:ext cx="10755489" cy="2745317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917439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81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 pag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606" y="333075"/>
            <a:ext cx="3317849" cy="1560575"/>
          </a:xfrm>
          <a:prstGeom prst="rect">
            <a:avLst/>
          </a:prstGeom>
        </p:spPr>
      </p:pic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F3877DF9-1FE4-49B1-931C-A61CA0DA203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50334" y="2341802"/>
            <a:ext cx="10755489" cy="2745317"/>
          </a:xfrm>
        </p:spPr>
        <p:txBody>
          <a:bodyPr/>
          <a:lstStyle>
            <a:lvl1pPr>
              <a:defRPr>
                <a:solidFill>
                  <a:srgbClr val="465A64"/>
                </a:solidFill>
              </a:defRPr>
            </a:lvl1pPr>
            <a:lvl2pPr>
              <a:defRPr>
                <a:solidFill>
                  <a:srgbClr val="465A64"/>
                </a:solidFill>
              </a:defRPr>
            </a:lvl2pPr>
            <a:lvl3pPr>
              <a:defRPr>
                <a:solidFill>
                  <a:srgbClr val="465A64"/>
                </a:solidFill>
              </a:defRPr>
            </a:lvl3pPr>
            <a:lvl4pPr>
              <a:defRPr>
                <a:solidFill>
                  <a:srgbClr val="465A64"/>
                </a:solidFill>
              </a:defRPr>
            </a:lvl4pPr>
            <a:lvl5pPr>
              <a:defRPr>
                <a:solidFill>
                  <a:srgbClr val="465A64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9005684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17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175485" y="160555"/>
            <a:ext cx="11845364" cy="798631"/>
          </a:xfrm>
          <a:prstGeom prst="rect">
            <a:avLst/>
          </a:prstGeom>
          <a:solidFill>
            <a:srgbClr val="001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 sz="2400"/>
          </a:p>
        </p:txBody>
      </p: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290802" y="194266"/>
            <a:ext cx="10076223" cy="697537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</a:lstStyle>
          <a:p>
            <a:r>
              <a:rPr lang="en-US" altLang="ja-JP" dirty="0"/>
              <a:t>Header-Contents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 userDrawn="1">
            <p:ph idx="1" hasCustomPrompt="1"/>
          </p:nvPr>
        </p:nvSpPr>
        <p:spPr>
          <a:xfrm>
            <a:off x="172800" y="1110421"/>
            <a:ext cx="11846400" cy="5280000"/>
          </a:xfrm>
        </p:spPr>
        <p:txBody>
          <a:bodyPr>
            <a:normAutofit/>
          </a:bodyPr>
          <a:lstStyle>
            <a:lvl1pPr>
              <a:buClr>
                <a:srgbClr val="465A64"/>
              </a:buClr>
              <a:defRPr sz="3200" baseline="0">
                <a:solidFill>
                  <a:srgbClr val="465A64"/>
                </a:solidFill>
                <a:latin typeface="+mn-lt"/>
              </a:defRPr>
            </a:lvl1pPr>
            <a:lvl2pPr>
              <a:buClr>
                <a:srgbClr val="465A64"/>
              </a:buClr>
              <a:defRPr sz="2667">
                <a:solidFill>
                  <a:srgbClr val="465A64"/>
                </a:solidFill>
                <a:latin typeface="+mn-lt"/>
              </a:defRPr>
            </a:lvl2pPr>
            <a:lvl3pPr marL="1600160" indent="-380990">
              <a:buClr>
                <a:srgbClr val="465A64"/>
              </a:buClr>
              <a:buFont typeface="Arial" panose="020B0604020202020204" pitchFamily="34" charset="0"/>
              <a:buChar char="-"/>
              <a:defRPr sz="2400">
                <a:solidFill>
                  <a:srgbClr val="465A64"/>
                </a:solidFill>
                <a:latin typeface="+mn-lt"/>
              </a:defRPr>
            </a:lvl3pPr>
            <a:lvl4pPr marL="2209745" indent="-380990">
              <a:buClr>
                <a:srgbClr val="465A64"/>
              </a:buClr>
              <a:buFont typeface="Arial" panose="020B0604020202020204" pitchFamily="34" charset="0"/>
              <a:buChar char="-"/>
              <a:defRPr sz="2133">
                <a:solidFill>
                  <a:srgbClr val="465A64"/>
                </a:solidFill>
                <a:latin typeface="+mn-lt"/>
              </a:defRPr>
            </a:lvl4pPr>
            <a:lvl5pPr marL="2819330" indent="-380990">
              <a:buClr>
                <a:srgbClr val="465A64"/>
              </a:buClr>
              <a:buFont typeface="Arial" panose="020B0604020202020204" pitchFamily="34" charset="0"/>
              <a:buChar char="-"/>
              <a:defRPr sz="1867">
                <a:solidFill>
                  <a:srgbClr val="465A64"/>
                </a:solidFill>
                <a:latin typeface="+mn-lt"/>
              </a:defRPr>
            </a:lvl5pPr>
          </a:lstStyle>
          <a:p>
            <a:pPr lvl="0"/>
            <a:r>
              <a:rPr lang="en-US" altLang="ja-JP" dirty="0"/>
              <a:t>24pt master text</a:t>
            </a:r>
          </a:p>
          <a:p>
            <a:pPr lvl="1"/>
            <a:r>
              <a:rPr lang="en-US" altLang="ja-JP" dirty="0"/>
              <a:t>20pt 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</a:p>
          <a:p>
            <a:pPr marL="609585" marR="0" lvl="0" indent="-609585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 userDrawn="1">
            <p:ph type="sldNum" sz="quarter" idx="12"/>
          </p:nvPr>
        </p:nvSpPr>
        <p:spPr>
          <a:xfrm>
            <a:off x="11322540" y="6557216"/>
            <a:ext cx="693976" cy="234773"/>
          </a:xfrm>
        </p:spPr>
        <p:txBody>
          <a:bodyPr/>
          <a:lstStyle>
            <a:lvl1pPr>
              <a:defRPr baseline="0">
                <a:solidFill>
                  <a:srgbClr val="465A64"/>
                </a:solidFill>
                <a:latin typeface="+mn-lt"/>
              </a:defRPr>
            </a:lvl1pPr>
          </a:lstStyle>
          <a:p>
            <a:fld id="{D6152712-CC26-414E-BBBB-4CE9F9112463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4" name="テキスト ボックス 3"/>
          <p:cNvSpPr txBox="1"/>
          <p:nvPr userDrawn="1"/>
        </p:nvSpPr>
        <p:spPr>
          <a:xfrm>
            <a:off x="11709657" y="8035637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sz="2400" dirty="0"/>
          </a:p>
        </p:txBody>
      </p:sp>
      <p:sp>
        <p:nvSpPr>
          <p:cNvPr id="10" name="テキスト ボックス 9"/>
          <p:cNvSpPr txBox="1"/>
          <p:nvPr userDrawn="1"/>
        </p:nvSpPr>
        <p:spPr>
          <a:xfrm>
            <a:off x="10067637" y="7799597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sz="2400" dirty="0"/>
          </a:p>
        </p:txBody>
      </p:sp>
      <p:cxnSp>
        <p:nvCxnSpPr>
          <p:cNvPr id="11" name="直線コネクタ 10"/>
          <p:cNvCxnSpPr/>
          <p:nvPr userDrawn="1"/>
        </p:nvCxnSpPr>
        <p:spPr>
          <a:xfrm>
            <a:off x="175485" y="6542489"/>
            <a:ext cx="11845364" cy="0"/>
          </a:xfrm>
          <a:prstGeom prst="line">
            <a:avLst/>
          </a:prstGeom>
          <a:ln w="19050">
            <a:solidFill>
              <a:schemeClr val="accent5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図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4548" y="343089"/>
            <a:ext cx="1209203" cy="447691"/>
          </a:xfrm>
          <a:prstGeom prst="rect">
            <a:avLst/>
          </a:prstGeom>
        </p:spPr>
      </p:pic>
      <p:sp>
        <p:nvSpPr>
          <p:cNvPr id="15" name="Espace réservé du texte 12">
            <a:extLst>
              <a:ext uri="{FF2B5EF4-FFF2-40B4-BE49-F238E27FC236}">
                <a16:creationId xmlns:a16="http://schemas.microsoft.com/office/drawing/2014/main" id="{52AFD01B-51CA-4FBF-BCFD-A5CD25761C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2801" y="6544693"/>
            <a:ext cx="2631017" cy="305505"/>
          </a:xfrm>
        </p:spPr>
        <p:txBody>
          <a:bodyPr anchor="ctr">
            <a:noAutofit/>
          </a:bodyPr>
          <a:lstStyle>
            <a:lvl1pPr marL="0" indent="0" algn="l">
              <a:buNone/>
              <a:defRPr sz="1333">
                <a:solidFill>
                  <a:srgbClr val="465A64"/>
                </a:solidFill>
              </a:defRPr>
            </a:lvl1pPr>
            <a:lvl2pPr algn="ctr">
              <a:defRPr sz="1333">
                <a:solidFill>
                  <a:srgbClr val="324650"/>
                </a:solidFill>
              </a:defRPr>
            </a:lvl2pPr>
            <a:lvl3pPr algn="ctr">
              <a:defRPr sz="1333">
                <a:solidFill>
                  <a:srgbClr val="324650"/>
                </a:solidFill>
              </a:defRPr>
            </a:lvl3pPr>
            <a:lvl4pPr algn="ctr">
              <a:defRPr sz="1333">
                <a:solidFill>
                  <a:srgbClr val="324650"/>
                </a:solidFill>
              </a:defRPr>
            </a:lvl4pPr>
            <a:lvl5pPr algn="ctr">
              <a:defRPr sz="1333">
                <a:solidFill>
                  <a:srgbClr val="324650"/>
                </a:solidFill>
              </a:defRPr>
            </a:lvl5pPr>
          </a:lstStyle>
          <a:p>
            <a:endParaRPr lang="fr-BE" sz="1333" dirty="0">
              <a:solidFill>
                <a:srgbClr val="445C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2789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441BCB-7160-C6A0-E21A-6D9991D94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32537D8-320B-12D8-8897-7F395FF27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8D69579-7F54-D1B4-A3AC-4711CFB88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73F7B-70E7-4325-A8B8-0A40F51F577D}" type="datetimeFigureOut">
              <a:rPr lang="cs-CZ" smtClean="0"/>
              <a:t>01.06.2026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496BF3D-ABE9-FDF3-DC52-3BD5886DE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E1BA0A2-30BC-CA51-8E78-5AA4DAE13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46E09-D7AA-4EA8-981A-7BA8335768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99957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&amp; No Hea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2999" y="212143"/>
            <a:ext cx="1492301" cy="702259"/>
          </a:xfrm>
          <a:prstGeom prst="rect">
            <a:avLst/>
          </a:prstGeom>
        </p:spPr>
      </p:pic>
      <p:sp>
        <p:nvSpPr>
          <p:cNvPr id="8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11325224" y="6555876"/>
            <a:ext cx="693976" cy="234773"/>
          </a:xfrm>
        </p:spPr>
        <p:txBody>
          <a:bodyPr/>
          <a:lstStyle>
            <a:lvl1pPr>
              <a:defRPr baseline="0">
                <a:solidFill>
                  <a:srgbClr val="465A64"/>
                </a:solidFill>
                <a:latin typeface="+mn-lt"/>
              </a:defRPr>
            </a:lvl1pPr>
          </a:lstStyle>
          <a:p>
            <a:fld id="{D6152712-CC26-414E-BBBB-4CE9F9112463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8D048C5E-E334-47E4-A205-91EA25D5358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72800" y="1110421"/>
            <a:ext cx="11846400" cy="5280000"/>
          </a:xfrm>
        </p:spPr>
        <p:txBody>
          <a:bodyPr>
            <a:normAutofit/>
          </a:bodyPr>
          <a:lstStyle>
            <a:lvl1pPr marL="609585" indent="-609585">
              <a:buClr>
                <a:srgbClr val="465A64"/>
              </a:buClr>
              <a:buFont typeface="Arial" panose="020B0604020202020204" pitchFamily="34" charset="0"/>
              <a:buChar char="•"/>
              <a:defRPr sz="3200" baseline="0">
                <a:solidFill>
                  <a:srgbClr val="465A64"/>
                </a:solidFill>
                <a:latin typeface="+mn-lt"/>
              </a:defRPr>
            </a:lvl1pPr>
            <a:lvl2pPr marL="1219170" indent="-609585">
              <a:buClr>
                <a:srgbClr val="465A64"/>
              </a:buClr>
              <a:buFont typeface="Arial" panose="020B0604020202020204" pitchFamily="34" charset="0"/>
              <a:buChar char="•"/>
              <a:defRPr sz="2667">
                <a:solidFill>
                  <a:srgbClr val="465A64"/>
                </a:solidFill>
                <a:latin typeface="+mn-lt"/>
              </a:defRPr>
            </a:lvl2pPr>
            <a:lvl3pPr marL="1600160" indent="-380990">
              <a:buClr>
                <a:srgbClr val="465A64"/>
              </a:buClr>
              <a:buFont typeface="Arial" panose="020B0604020202020204" pitchFamily="34" charset="0"/>
              <a:buChar char="•"/>
              <a:defRPr sz="2400">
                <a:solidFill>
                  <a:srgbClr val="465A64"/>
                </a:solidFill>
                <a:latin typeface="+mn-lt"/>
              </a:defRPr>
            </a:lvl3pPr>
            <a:lvl4pPr marL="2209745" indent="-380990">
              <a:buClr>
                <a:srgbClr val="465A64"/>
              </a:buClr>
              <a:buFont typeface="Arial" panose="020B0604020202020204" pitchFamily="34" charset="0"/>
              <a:buChar char="•"/>
              <a:defRPr sz="2133">
                <a:solidFill>
                  <a:srgbClr val="465A64"/>
                </a:solidFill>
                <a:latin typeface="+mn-lt"/>
              </a:defRPr>
            </a:lvl4pPr>
            <a:lvl5pPr marL="2819330" indent="-380990">
              <a:buClr>
                <a:srgbClr val="465A64"/>
              </a:buClr>
              <a:buFont typeface="Arial" panose="020B0604020202020204" pitchFamily="34" charset="0"/>
              <a:buChar char="•"/>
              <a:defRPr sz="1867">
                <a:solidFill>
                  <a:srgbClr val="465A64"/>
                </a:solidFill>
                <a:latin typeface="+mn-lt"/>
              </a:defRPr>
            </a:lvl5pPr>
          </a:lstStyle>
          <a:p>
            <a:pPr lvl="0"/>
            <a:r>
              <a:rPr lang="en-US" altLang="ja-JP" dirty="0"/>
              <a:t>24pt master text</a:t>
            </a:r>
          </a:p>
          <a:p>
            <a:pPr lvl="1"/>
            <a:r>
              <a:rPr lang="en-US" altLang="ja-JP" dirty="0"/>
              <a:t>20pt 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</a:p>
          <a:p>
            <a:pPr marL="609585" marR="0" lvl="0" indent="-609585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4A664FCF-46C6-4C2F-9CC1-74833B1C28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2801" y="6544693"/>
            <a:ext cx="2631017" cy="305505"/>
          </a:xfrm>
        </p:spPr>
        <p:txBody>
          <a:bodyPr anchor="ctr">
            <a:noAutofit/>
          </a:bodyPr>
          <a:lstStyle>
            <a:lvl1pPr marL="0" indent="0" algn="l">
              <a:buNone/>
              <a:defRPr sz="1333">
                <a:solidFill>
                  <a:srgbClr val="465A64"/>
                </a:solidFill>
              </a:defRPr>
            </a:lvl1pPr>
            <a:lvl2pPr algn="ctr">
              <a:defRPr sz="1333">
                <a:solidFill>
                  <a:srgbClr val="324650"/>
                </a:solidFill>
              </a:defRPr>
            </a:lvl2pPr>
            <a:lvl3pPr algn="ctr">
              <a:defRPr sz="1333">
                <a:solidFill>
                  <a:srgbClr val="324650"/>
                </a:solidFill>
              </a:defRPr>
            </a:lvl3pPr>
            <a:lvl4pPr algn="ctr">
              <a:defRPr sz="1333">
                <a:solidFill>
                  <a:srgbClr val="324650"/>
                </a:solidFill>
              </a:defRPr>
            </a:lvl4pPr>
            <a:lvl5pPr algn="ctr">
              <a:defRPr sz="1333">
                <a:solidFill>
                  <a:srgbClr val="324650"/>
                </a:solidFill>
              </a:defRPr>
            </a:lvl5pPr>
          </a:lstStyle>
          <a:p>
            <a:endParaRPr lang="fr-BE" sz="1333" dirty="0">
              <a:solidFill>
                <a:srgbClr val="445C63"/>
              </a:solidFill>
            </a:endParaRPr>
          </a:p>
        </p:txBody>
      </p:sp>
      <p:cxnSp>
        <p:nvCxnSpPr>
          <p:cNvPr id="9" name="直線コネクタ 10">
            <a:extLst>
              <a:ext uri="{FF2B5EF4-FFF2-40B4-BE49-F238E27FC236}">
                <a16:creationId xmlns:a16="http://schemas.microsoft.com/office/drawing/2014/main" id="{10819A05-C0C4-47B9-8624-C02603C7D9FF}"/>
              </a:ext>
            </a:extLst>
          </p:cNvPr>
          <p:cNvCxnSpPr/>
          <p:nvPr userDrawn="1"/>
        </p:nvCxnSpPr>
        <p:spPr>
          <a:xfrm>
            <a:off x="175485" y="6542489"/>
            <a:ext cx="11845364" cy="0"/>
          </a:xfrm>
          <a:prstGeom prst="line">
            <a:avLst/>
          </a:prstGeom>
          <a:ln w="19050">
            <a:solidFill>
              <a:schemeClr val="accent5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0248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&amp; Contents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3"/>
          <p:cNvSpPr>
            <a:spLocks noGrp="1"/>
          </p:cNvSpPr>
          <p:nvPr userDrawn="1">
            <p:ph sz="half" idx="2" hasCustomPrompt="1"/>
          </p:nvPr>
        </p:nvSpPr>
        <p:spPr>
          <a:xfrm>
            <a:off x="6260848" y="1110419"/>
            <a:ext cx="5760000" cy="5280000"/>
          </a:xfrm>
        </p:spPr>
        <p:txBody>
          <a:bodyPr/>
          <a:lstStyle>
            <a:lvl1pPr>
              <a:defRPr sz="3200" baseline="0">
                <a:solidFill>
                  <a:srgbClr val="465A64"/>
                </a:solidFill>
                <a:latin typeface="+mn-lt"/>
              </a:defRPr>
            </a:lvl1pPr>
            <a:lvl2pPr>
              <a:defRPr sz="2667">
                <a:solidFill>
                  <a:srgbClr val="465A64"/>
                </a:solidFill>
                <a:latin typeface="+mn-lt"/>
              </a:defRPr>
            </a:lvl2pPr>
            <a:lvl3pPr>
              <a:defRPr sz="2400">
                <a:solidFill>
                  <a:srgbClr val="465A64"/>
                </a:solidFill>
                <a:latin typeface="+mn-lt"/>
              </a:defRPr>
            </a:lvl3pPr>
            <a:lvl4pPr>
              <a:defRPr sz="2133">
                <a:solidFill>
                  <a:srgbClr val="465A64"/>
                </a:solidFill>
                <a:latin typeface="+mn-lt"/>
              </a:defRPr>
            </a:lvl4pPr>
            <a:lvl5pPr>
              <a:defRPr sz="1867">
                <a:solidFill>
                  <a:srgbClr val="465A64"/>
                </a:solidFill>
                <a:latin typeface="+mn-lt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altLang="ja-JP" dirty="0"/>
              <a:t>24pt master text</a:t>
            </a:r>
          </a:p>
          <a:p>
            <a:pPr lvl="1"/>
            <a:r>
              <a:rPr lang="en-US" altLang="ja-JP" dirty="0"/>
              <a:t>20pt 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</a:p>
          <a:p>
            <a:pPr marL="609585" marR="0" lvl="0" indent="-609585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 userDrawn="1">
            <p:ph type="sldNum" sz="quarter" idx="12"/>
          </p:nvPr>
        </p:nvSpPr>
        <p:spPr>
          <a:xfrm>
            <a:off x="11326872" y="6556770"/>
            <a:ext cx="693976" cy="234773"/>
          </a:xfrm>
        </p:spPr>
        <p:txBody>
          <a:bodyPr/>
          <a:lstStyle>
            <a:lvl1pPr>
              <a:defRPr baseline="0">
                <a:solidFill>
                  <a:srgbClr val="465A64"/>
                </a:solidFill>
                <a:latin typeface="+mn-lt"/>
              </a:defRPr>
            </a:lvl1pPr>
          </a:lstStyle>
          <a:p>
            <a:fld id="{D6152712-CC26-414E-BBBB-4CE9F9112463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20" name="コンテンツ プレースホルダー 3"/>
          <p:cNvSpPr>
            <a:spLocks noGrp="1"/>
          </p:cNvSpPr>
          <p:nvPr userDrawn="1">
            <p:ph sz="half" idx="13" hasCustomPrompt="1"/>
          </p:nvPr>
        </p:nvSpPr>
        <p:spPr>
          <a:xfrm>
            <a:off x="175484" y="1110419"/>
            <a:ext cx="5760000" cy="5280000"/>
          </a:xfrm>
        </p:spPr>
        <p:txBody>
          <a:bodyPr/>
          <a:lstStyle>
            <a:lvl1pPr>
              <a:defRPr sz="3200" baseline="0">
                <a:solidFill>
                  <a:srgbClr val="465A64"/>
                </a:solidFill>
                <a:latin typeface="+mn-lt"/>
              </a:defRPr>
            </a:lvl1pPr>
            <a:lvl2pPr>
              <a:defRPr sz="2667">
                <a:solidFill>
                  <a:srgbClr val="465A64"/>
                </a:solidFill>
                <a:latin typeface="+mn-lt"/>
              </a:defRPr>
            </a:lvl2pPr>
            <a:lvl3pPr>
              <a:defRPr sz="2400">
                <a:solidFill>
                  <a:srgbClr val="465A64"/>
                </a:solidFill>
                <a:latin typeface="+mn-lt"/>
              </a:defRPr>
            </a:lvl3pPr>
            <a:lvl4pPr>
              <a:defRPr sz="2133">
                <a:solidFill>
                  <a:srgbClr val="465A64"/>
                </a:solidFill>
                <a:latin typeface="+mn-lt"/>
              </a:defRPr>
            </a:lvl4pPr>
            <a:lvl5pPr>
              <a:defRPr sz="1867">
                <a:solidFill>
                  <a:srgbClr val="465A64"/>
                </a:solidFill>
                <a:latin typeface="+mn-lt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altLang="ja-JP" dirty="0"/>
              <a:t>24pt master text</a:t>
            </a:r>
          </a:p>
          <a:p>
            <a:pPr lvl="1"/>
            <a:r>
              <a:rPr lang="en-US" altLang="ja-JP" dirty="0"/>
              <a:t>20pt 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</a:p>
        </p:txBody>
      </p:sp>
      <p:sp>
        <p:nvSpPr>
          <p:cNvPr id="11" name="正方形/長方形 10"/>
          <p:cNvSpPr/>
          <p:nvPr userDrawn="1"/>
        </p:nvSpPr>
        <p:spPr>
          <a:xfrm>
            <a:off x="175485" y="160555"/>
            <a:ext cx="11845364" cy="798631"/>
          </a:xfrm>
          <a:prstGeom prst="rect">
            <a:avLst/>
          </a:prstGeom>
          <a:solidFill>
            <a:srgbClr val="001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 sz="2400"/>
          </a:p>
        </p:txBody>
      </p:sp>
      <p:sp>
        <p:nvSpPr>
          <p:cNvPr id="13" name="タイトル 1"/>
          <p:cNvSpPr>
            <a:spLocks noGrp="1"/>
          </p:cNvSpPr>
          <p:nvPr>
            <p:ph type="title" hasCustomPrompt="1"/>
          </p:nvPr>
        </p:nvSpPr>
        <p:spPr bwMode="white">
          <a:xfrm>
            <a:off x="290802" y="194266"/>
            <a:ext cx="10076223" cy="697537"/>
          </a:xfrm>
        </p:spPr>
        <p:txBody>
          <a:bodyPr>
            <a:normAutofit/>
          </a:bodyPr>
          <a:lstStyle>
            <a:lvl1pPr>
              <a:defRPr sz="3733">
                <a:latin typeface="+mn-lt"/>
              </a:defRPr>
            </a:lvl1pPr>
          </a:lstStyle>
          <a:p>
            <a:r>
              <a:rPr lang="en-US" altLang="ja-JP" dirty="0"/>
              <a:t>Header-Contents</a:t>
            </a:r>
            <a:endParaRPr kumimoji="1" lang="ja-JP" altLang="en-US" dirty="0"/>
          </a:p>
        </p:txBody>
      </p:sp>
      <p:cxnSp>
        <p:nvCxnSpPr>
          <p:cNvPr id="10" name="直線コネクタ 9"/>
          <p:cNvCxnSpPr/>
          <p:nvPr userDrawn="1"/>
        </p:nvCxnSpPr>
        <p:spPr>
          <a:xfrm>
            <a:off x="175485" y="6542489"/>
            <a:ext cx="11845364" cy="0"/>
          </a:xfrm>
          <a:prstGeom prst="line">
            <a:avLst/>
          </a:prstGeom>
          <a:ln w="19050">
            <a:solidFill>
              <a:schemeClr val="accent5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図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4548" y="343089"/>
            <a:ext cx="1209203" cy="447691"/>
          </a:xfrm>
          <a:prstGeom prst="rect">
            <a:avLst/>
          </a:prstGeom>
        </p:spPr>
      </p:pic>
      <p:sp>
        <p:nvSpPr>
          <p:cNvPr id="17" name="Espace réservé du texte 12">
            <a:extLst>
              <a:ext uri="{FF2B5EF4-FFF2-40B4-BE49-F238E27FC236}">
                <a16:creationId xmlns:a16="http://schemas.microsoft.com/office/drawing/2014/main" id="{F97BFF33-1402-4718-A9FC-CD925F82CDC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2801" y="6544693"/>
            <a:ext cx="2631017" cy="305505"/>
          </a:xfrm>
        </p:spPr>
        <p:txBody>
          <a:bodyPr anchor="ctr">
            <a:noAutofit/>
          </a:bodyPr>
          <a:lstStyle>
            <a:lvl1pPr marL="0" indent="0" algn="l">
              <a:buNone/>
              <a:defRPr sz="1333">
                <a:solidFill>
                  <a:srgbClr val="465A64"/>
                </a:solidFill>
              </a:defRPr>
            </a:lvl1pPr>
            <a:lvl2pPr algn="ctr">
              <a:defRPr sz="1333">
                <a:solidFill>
                  <a:srgbClr val="324650"/>
                </a:solidFill>
              </a:defRPr>
            </a:lvl2pPr>
            <a:lvl3pPr algn="ctr">
              <a:defRPr sz="1333">
                <a:solidFill>
                  <a:srgbClr val="324650"/>
                </a:solidFill>
              </a:defRPr>
            </a:lvl3pPr>
            <a:lvl4pPr algn="ctr">
              <a:defRPr sz="1333">
                <a:solidFill>
                  <a:srgbClr val="324650"/>
                </a:solidFill>
              </a:defRPr>
            </a:lvl4pPr>
            <a:lvl5pPr algn="ctr">
              <a:defRPr sz="1333">
                <a:solidFill>
                  <a:srgbClr val="324650"/>
                </a:solidFill>
              </a:defRPr>
            </a:lvl5pPr>
          </a:lstStyle>
          <a:p>
            <a:endParaRPr lang="fr-BE" sz="1333" dirty="0">
              <a:solidFill>
                <a:srgbClr val="445C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1872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&amp; Contents - 2 Columns w/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 userDrawn="1">
            <p:ph type="body" idx="1" hasCustomPrompt="1"/>
          </p:nvPr>
        </p:nvSpPr>
        <p:spPr>
          <a:xfrm>
            <a:off x="175483" y="1101169"/>
            <a:ext cx="5760000" cy="589548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465A64"/>
                </a:solidFill>
                <a:latin typeface="+mn-lt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altLang="ja-JP" dirty="0"/>
              <a:t>Column title</a:t>
            </a:r>
            <a:endParaRPr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 userDrawn="1">
            <p:ph sz="half" idx="2" hasCustomPrompt="1"/>
          </p:nvPr>
        </p:nvSpPr>
        <p:spPr>
          <a:xfrm>
            <a:off x="175483" y="1767418"/>
            <a:ext cx="5760000" cy="4639879"/>
          </a:xfrm>
        </p:spPr>
        <p:txBody>
          <a:bodyPr/>
          <a:lstStyle>
            <a:lvl1pPr>
              <a:defRPr sz="2667" baseline="0">
                <a:solidFill>
                  <a:srgbClr val="465A64"/>
                </a:solidFill>
                <a:latin typeface="+mn-lt"/>
              </a:defRPr>
            </a:lvl1pPr>
            <a:lvl2pPr>
              <a:defRPr sz="2400">
                <a:solidFill>
                  <a:srgbClr val="465A64"/>
                </a:solidFill>
                <a:latin typeface="+mn-lt"/>
              </a:defRPr>
            </a:lvl2pPr>
            <a:lvl3pPr>
              <a:defRPr sz="2133">
                <a:solidFill>
                  <a:srgbClr val="465A64"/>
                </a:solidFill>
                <a:latin typeface="+mn-lt"/>
              </a:defRPr>
            </a:lvl3pPr>
            <a:lvl4pPr>
              <a:defRPr sz="1867">
                <a:solidFill>
                  <a:srgbClr val="465A64"/>
                </a:solidFill>
                <a:latin typeface="+mn-lt"/>
              </a:defRPr>
            </a:lvl4pPr>
            <a:lvl5pPr>
              <a:defRPr sz="1600">
                <a:solidFill>
                  <a:srgbClr val="465A64"/>
                </a:solidFill>
                <a:latin typeface="+mn-lt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altLang="ja-JP" dirty="0"/>
              <a:t>20pt master text</a:t>
            </a:r>
          </a:p>
          <a:p>
            <a:pPr lvl="1"/>
            <a:r>
              <a:rPr lang="en-US" altLang="ja-JP" dirty="0"/>
              <a:t>18pt 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</a:p>
        </p:txBody>
      </p:sp>
      <p:sp>
        <p:nvSpPr>
          <p:cNvPr id="9" name="スライド番号プレースホルダー 8"/>
          <p:cNvSpPr>
            <a:spLocks noGrp="1"/>
          </p:cNvSpPr>
          <p:nvPr userDrawn="1">
            <p:ph type="sldNum" sz="quarter" idx="12"/>
          </p:nvPr>
        </p:nvSpPr>
        <p:spPr>
          <a:xfrm>
            <a:off x="11322541" y="6556770"/>
            <a:ext cx="693976" cy="234773"/>
          </a:xfrm>
        </p:spPr>
        <p:txBody>
          <a:bodyPr/>
          <a:lstStyle>
            <a:lvl1pPr>
              <a:defRPr baseline="0">
                <a:solidFill>
                  <a:srgbClr val="465A64"/>
                </a:solidFill>
                <a:latin typeface="+mn-lt"/>
              </a:defRPr>
            </a:lvl1pPr>
          </a:lstStyle>
          <a:p>
            <a:fld id="{D6152712-CC26-414E-BBBB-4CE9F9112463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19" name="テキスト プレースホルダー 2"/>
          <p:cNvSpPr>
            <a:spLocks noGrp="1"/>
          </p:cNvSpPr>
          <p:nvPr userDrawn="1">
            <p:ph type="body" idx="13" hasCustomPrompt="1"/>
          </p:nvPr>
        </p:nvSpPr>
        <p:spPr>
          <a:xfrm>
            <a:off x="6260848" y="1101169"/>
            <a:ext cx="5760000" cy="589548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465A64"/>
                </a:solidFill>
                <a:latin typeface="+mn-lt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altLang="ja-JP" dirty="0"/>
              <a:t>Column title</a:t>
            </a:r>
            <a:endParaRPr lang="ja-JP" altLang="en-US" dirty="0"/>
          </a:p>
        </p:txBody>
      </p:sp>
      <p:sp>
        <p:nvSpPr>
          <p:cNvPr id="20" name="コンテンツ プレースホルダー 3"/>
          <p:cNvSpPr>
            <a:spLocks noGrp="1"/>
          </p:cNvSpPr>
          <p:nvPr userDrawn="1">
            <p:ph sz="half" idx="14" hasCustomPrompt="1"/>
          </p:nvPr>
        </p:nvSpPr>
        <p:spPr>
          <a:xfrm>
            <a:off x="6260848" y="1767418"/>
            <a:ext cx="5760000" cy="4639879"/>
          </a:xfrm>
        </p:spPr>
        <p:txBody>
          <a:bodyPr/>
          <a:lstStyle>
            <a:lvl1pPr>
              <a:defRPr sz="2667" baseline="0">
                <a:solidFill>
                  <a:srgbClr val="465A64"/>
                </a:solidFill>
                <a:latin typeface="+mn-lt"/>
              </a:defRPr>
            </a:lvl1pPr>
            <a:lvl2pPr>
              <a:defRPr sz="2400">
                <a:solidFill>
                  <a:srgbClr val="465A64"/>
                </a:solidFill>
                <a:latin typeface="+mn-lt"/>
              </a:defRPr>
            </a:lvl2pPr>
            <a:lvl3pPr>
              <a:defRPr sz="2133">
                <a:solidFill>
                  <a:srgbClr val="465A64"/>
                </a:solidFill>
                <a:latin typeface="+mn-lt"/>
              </a:defRPr>
            </a:lvl3pPr>
            <a:lvl4pPr>
              <a:defRPr sz="1867">
                <a:solidFill>
                  <a:srgbClr val="465A64"/>
                </a:solidFill>
                <a:latin typeface="+mn-lt"/>
              </a:defRPr>
            </a:lvl4pPr>
            <a:lvl5pPr>
              <a:defRPr sz="1600">
                <a:solidFill>
                  <a:srgbClr val="465A64"/>
                </a:solidFill>
                <a:latin typeface="+mn-lt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altLang="ja-JP" dirty="0"/>
              <a:t>20pt master text</a:t>
            </a:r>
          </a:p>
          <a:p>
            <a:pPr lvl="1"/>
            <a:r>
              <a:rPr lang="en-US" altLang="ja-JP" dirty="0"/>
              <a:t>18pt 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</a:p>
        </p:txBody>
      </p:sp>
      <p:sp>
        <p:nvSpPr>
          <p:cNvPr id="13" name="正方形/長方形 12"/>
          <p:cNvSpPr/>
          <p:nvPr userDrawn="1"/>
        </p:nvSpPr>
        <p:spPr>
          <a:xfrm>
            <a:off x="175485" y="160555"/>
            <a:ext cx="11845364" cy="798631"/>
          </a:xfrm>
          <a:prstGeom prst="rect">
            <a:avLst/>
          </a:prstGeom>
          <a:solidFill>
            <a:srgbClr val="001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 sz="2400"/>
          </a:p>
        </p:txBody>
      </p:sp>
      <p:sp>
        <p:nvSpPr>
          <p:cNvPr id="21" name="タイトル 1"/>
          <p:cNvSpPr>
            <a:spLocks noGrp="1"/>
          </p:cNvSpPr>
          <p:nvPr>
            <p:ph type="title" hasCustomPrompt="1"/>
          </p:nvPr>
        </p:nvSpPr>
        <p:spPr bwMode="white">
          <a:xfrm>
            <a:off x="290802" y="194266"/>
            <a:ext cx="10076223" cy="697537"/>
          </a:xfrm>
        </p:spPr>
        <p:txBody>
          <a:bodyPr>
            <a:normAutofit/>
          </a:bodyPr>
          <a:lstStyle>
            <a:lvl1pPr>
              <a:defRPr sz="3733">
                <a:latin typeface="+mn-lt"/>
              </a:defRPr>
            </a:lvl1pPr>
          </a:lstStyle>
          <a:p>
            <a:r>
              <a:rPr lang="en-US" altLang="ja-JP" dirty="0"/>
              <a:t>Header-Contents</a:t>
            </a:r>
            <a:endParaRPr kumimoji="1" lang="ja-JP" altLang="en-US" dirty="0"/>
          </a:p>
        </p:txBody>
      </p:sp>
      <p:cxnSp>
        <p:nvCxnSpPr>
          <p:cNvPr id="12" name="直線コネクタ 11"/>
          <p:cNvCxnSpPr/>
          <p:nvPr userDrawn="1"/>
        </p:nvCxnSpPr>
        <p:spPr>
          <a:xfrm>
            <a:off x="175485" y="6542489"/>
            <a:ext cx="11845364" cy="0"/>
          </a:xfrm>
          <a:prstGeom prst="line">
            <a:avLst/>
          </a:prstGeom>
          <a:ln w="19050">
            <a:solidFill>
              <a:schemeClr val="accent5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図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4548" y="343089"/>
            <a:ext cx="1209203" cy="447691"/>
          </a:xfrm>
          <a:prstGeom prst="rect">
            <a:avLst/>
          </a:prstGeom>
        </p:spPr>
      </p:pic>
      <p:sp>
        <p:nvSpPr>
          <p:cNvPr id="18" name="Espace réservé du texte 12">
            <a:extLst>
              <a:ext uri="{FF2B5EF4-FFF2-40B4-BE49-F238E27FC236}">
                <a16:creationId xmlns:a16="http://schemas.microsoft.com/office/drawing/2014/main" id="{84679237-565E-4CB2-AD42-2032FA6C9D5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72801" y="6544693"/>
            <a:ext cx="2631017" cy="305505"/>
          </a:xfrm>
        </p:spPr>
        <p:txBody>
          <a:bodyPr anchor="ctr">
            <a:noAutofit/>
          </a:bodyPr>
          <a:lstStyle>
            <a:lvl1pPr marL="0" indent="0" algn="l">
              <a:buNone/>
              <a:defRPr sz="1333">
                <a:solidFill>
                  <a:srgbClr val="465A64"/>
                </a:solidFill>
              </a:defRPr>
            </a:lvl1pPr>
            <a:lvl2pPr algn="ctr">
              <a:defRPr sz="1333">
                <a:solidFill>
                  <a:srgbClr val="324650"/>
                </a:solidFill>
              </a:defRPr>
            </a:lvl2pPr>
            <a:lvl3pPr algn="ctr">
              <a:defRPr sz="1333">
                <a:solidFill>
                  <a:srgbClr val="324650"/>
                </a:solidFill>
              </a:defRPr>
            </a:lvl3pPr>
            <a:lvl4pPr algn="ctr">
              <a:defRPr sz="1333">
                <a:solidFill>
                  <a:srgbClr val="324650"/>
                </a:solidFill>
              </a:defRPr>
            </a:lvl4pPr>
            <a:lvl5pPr algn="ctr">
              <a:defRPr sz="1333">
                <a:solidFill>
                  <a:srgbClr val="324650"/>
                </a:solidFill>
              </a:defRPr>
            </a:lvl5pPr>
          </a:lstStyle>
          <a:p>
            <a:endParaRPr lang="fr-BE" sz="1333" dirty="0">
              <a:solidFill>
                <a:srgbClr val="445C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0701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&amp; Contents - 2 Columns // si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3"/>
          <p:cNvSpPr>
            <a:spLocks noGrp="1"/>
          </p:cNvSpPr>
          <p:nvPr userDrawn="1">
            <p:ph sz="half" idx="2" hasCustomPrompt="1"/>
          </p:nvPr>
        </p:nvSpPr>
        <p:spPr>
          <a:xfrm>
            <a:off x="4109157" y="1110419"/>
            <a:ext cx="7911692" cy="5280000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rgbClr val="465A64"/>
                </a:solidFill>
                <a:latin typeface="+mn-lt"/>
              </a:defRPr>
            </a:lvl1pPr>
            <a:lvl2pPr>
              <a:defRPr sz="2400">
                <a:solidFill>
                  <a:srgbClr val="465A64"/>
                </a:solidFill>
                <a:latin typeface="+mn-lt"/>
              </a:defRPr>
            </a:lvl2pPr>
            <a:lvl3pPr>
              <a:defRPr sz="2133">
                <a:solidFill>
                  <a:srgbClr val="465A64"/>
                </a:solidFill>
                <a:latin typeface="+mn-lt"/>
              </a:defRPr>
            </a:lvl3pPr>
            <a:lvl4pPr>
              <a:defRPr sz="1867">
                <a:solidFill>
                  <a:srgbClr val="465A64"/>
                </a:solidFill>
                <a:latin typeface="+mn-lt"/>
              </a:defRPr>
            </a:lvl4pPr>
            <a:lvl5pPr>
              <a:defRPr sz="1600">
                <a:solidFill>
                  <a:srgbClr val="465A64"/>
                </a:solidFill>
                <a:latin typeface="+mn-lt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altLang="ja-JP" dirty="0"/>
              <a:t>20pt master text</a:t>
            </a:r>
          </a:p>
          <a:p>
            <a:pPr lvl="1"/>
            <a:r>
              <a:rPr lang="en-US" altLang="ja-JP" dirty="0"/>
              <a:t>18pt 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</a:p>
          <a:p>
            <a:pPr marL="609585" marR="0" lvl="0" indent="-609585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 userDrawn="1">
            <p:ph type="sldNum" sz="quarter" idx="12"/>
          </p:nvPr>
        </p:nvSpPr>
        <p:spPr>
          <a:xfrm>
            <a:off x="11326872" y="6556770"/>
            <a:ext cx="693976" cy="234773"/>
          </a:xfrm>
        </p:spPr>
        <p:txBody>
          <a:bodyPr/>
          <a:lstStyle>
            <a:lvl1pPr>
              <a:defRPr baseline="0">
                <a:solidFill>
                  <a:srgbClr val="465A64"/>
                </a:solidFill>
                <a:latin typeface="+mn-lt"/>
              </a:defRPr>
            </a:lvl1pPr>
          </a:lstStyle>
          <a:p>
            <a:fld id="{D6152712-CC26-414E-BBBB-4CE9F9112463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20" name="コンテンツ プレースホルダー 3"/>
          <p:cNvSpPr>
            <a:spLocks noGrp="1"/>
          </p:cNvSpPr>
          <p:nvPr userDrawn="1">
            <p:ph sz="half" idx="13" hasCustomPrompt="1"/>
          </p:nvPr>
        </p:nvSpPr>
        <p:spPr>
          <a:xfrm>
            <a:off x="175484" y="1110419"/>
            <a:ext cx="3713539" cy="5280000"/>
          </a:xfrm>
        </p:spPr>
        <p:txBody>
          <a:bodyPr>
            <a:normAutofit/>
          </a:bodyPr>
          <a:lstStyle>
            <a:lvl1pPr>
              <a:defRPr sz="2667" baseline="0">
                <a:solidFill>
                  <a:srgbClr val="465A64"/>
                </a:solidFill>
                <a:latin typeface="+mn-lt"/>
              </a:defRPr>
            </a:lvl1pPr>
            <a:lvl2pPr>
              <a:defRPr sz="2400">
                <a:solidFill>
                  <a:srgbClr val="465A64"/>
                </a:solidFill>
                <a:latin typeface="+mn-lt"/>
              </a:defRPr>
            </a:lvl2pPr>
            <a:lvl3pPr>
              <a:defRPr sz="2133">
                <a:solidFill>
                  <a:srgbClr val="465A64"/>
                </a:solidFill>
                <a:latin typeface="+mn-lt"/>
              </a:defRPr>
            </a:lvl3pPr>
            <a:lvl4pPr>
              <a:defRPr sz="1867">
                <a:solidFill>
                  <a:srgbClr val="465A64"/>
                </a:solidFill>
                <a:latin typeface="+mn-lt"/>
              </a:defRPr>
            </a:lvl4pPr>
            <a:lvl5pPr>
              <a:defRPr sz="1600">
                <a:solidFill>
                  <a:srgbClr val="465A64"/>
                </a:solidFill>
                <a:latin typeface="+mn-lt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altLang="ja-JP" dirty="0"/>
              <a:t>20pt master text</a:t>
            </a:r>
          </a:p>
          <a:p>
            <a:pPr lvl="1"/>
            <a:r>
              <a:rPr lang="en-US" altLang="ja-JP" dirty="0"/>
              <a:t>18pt 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</a:p>
        </p:txBody>
      </p:sp>
      <p:sp>
        <p:nvSpPr>
          <p:cNvPr id="11" name="正方形/長方形 10"/>
          <p:cNvSpPr/>
          <p:nvPr userDrawn="1"/>
        </p:nvSpPr>
        <p:spPr>
          <a:xfrm>
            <a:off x="175485" y="160555"/>
            <a:ext cx="11845364" cy="798631"/>
          </a:xfrm>
          <a:prstGeom prst="rect">
            <a:avLst/>
          </a:prstGeom>
          <a:solidFill>
            <a:srgbClr val="001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 sz="2400"/>
          </a:p>
        </p:txBody>
      </p:sp>
      <p:sp>
        <p:nvSpPr>
          <p:cNvPr id="13" name="タイトル 1"/>
          <p:cNvSpPr>
            <a:spLocks noGrp="1"/>
          </p:cNvSpPr>
          <p:nvPr>
            <p:ph type="title" hasCustomPrompt="1"/>
          </p:nvPr>
        </p:nvSpPr>
        <p:spPr bwMode="white">
          <a:xfrm>
            <a:off x="290802" y="194266"/>
            <a:ext cx="10076223" cy="697537"/>
          </a:xfrm>
        </p:spPr>
        <p:txBody>
          <a:bodyPr>
            <a:normAutofit/>
          </a:bodyPr>
          <a:lstStyle>
            <a:lvl1pPr>
              <a:defRPr sz="3733">
                <a:latin typeface="+mn-lt"/>
              </a:defRPr>
            </a:lvl1pPr>
          </a:lstStyle>
          <a:p>
            <a:r>
              <a:rPr lang="en-US" altLang="ja-JP" dirty="0"/>
              <a:t>Header-Contents</a:t>
            </a:r>
            <a:endParaRPr kumimoji="1" lang="ja-JP" altLang="en-US" dirty="0"/>
          </a:p>
        </p:txBody>
      </p:sp>
      <p:cxnSp>
        <p:nvCxnSpPr>
          <p:cNvPr id="10" name="直線コネクタ 9"/>
          <p:cNvCxnSpPr/>
          <p:nvPr userDrawn="1"/>
        </p:nvCxnSpPr>
        <p:spPr>
          <a:xfrm>
            <a:off x="175485" y="6542489"/>
            <a:ext cx="11845364" cy="0"/>
          </a:xfrm>
          <a:prstGeom prst="line">
            <a:avLst/>
          </a:prstGeom>
          <a:ln w="19050">
            <a:solidFill>
              <a:schemeClr val="accent5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図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4548" y="343089"/>
            <a:ext cx="1209203" cy="447691"/>
          </a:xfrm>
          <a:prstGeom prst="rect">
            <a:avLst/>
          </a:prstGeom>
        </p:spPr>
      </p:pic>
      <p:sp>
        <p:nvSpPr>
          <p:cNvPr id="17" name="Espace réservé du texte 12">
            <a:extLst>
              <a:ext uri="{FF2B5EF4-FFF2-40B4-BE49-F238E27FC236}">
                <a16:creationId xmlns:a16="http://schemas.microsoft.com/office/drawing/2014/main" id="{405F7D18-64A5-4AEC-B263-4015DAA17C2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2801" y="6544693"/>
            <a:ext cx="2631017" cy="305505"/>
          </a:xfrm>
        </p:spPr>
        <p:txBody>
          <a:bodyPr anchor="ctr">
            <a:noAutofit/>
          </a:bodyPr>
          <a:lstStyle>
            <a:lvl1pPr marL="0" indent="0" algn="l">
              <a:buNone/>
              <a:defRPr sz="1333">
                <a:solidFill>
                  <a:srgbClr val="465A64"/>
                </a:solidFill>
              </a:defRPr>
            </a:lvl1pPr>
            <a:lvl2pPr algn="ctr">
              <a:defRPr sz="1333">
                <a:solidFill>
                  <a:srgbClr val="324650"/>
                </a:solidFill>
              </a:defRPr>
            </a:lvl2pPr>
            <a:lvl3pPr algn="ctr">
              <a:defRPr sz="1333">
                <a:solidFill>
                  <a:srgbClr val="324650"/>
                </a:solidFill>
              </a:defRPr>
            </a:lvl3pPr>
            <a:lvl4pPr algn="ctr">
              <a:defRPr sz="1333">
                <a:solidFill>
                  <a:srgbClr val="324650"/>
                </a:solidFill>
              </a:defRPr>
            </a:lvl4pPr>
            <a:lvl5pPr algn="ctr">
              <a:defRPr sz="1333">
                <a:solidFill>
                  <a:srgbClr val="324650"/>
                </a:solidFill>
              </a:defRPr>
            </a:lvl5pPr>
          </a:lstStyle>
          <a:p>
            <a:endParaRPr lang="fr-BE" sz="1333" dirty="0">
              <a:solidFill>
                <a:srgbClr val="445C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53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&amp; Contents - Title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 userDrawn="1">
            <p:ph idx="1" hasCustomPrompt="1"/>
          </p:nvPr>
        </p:nvSpPr>
        <p:spPr>
          <a:xfrm>
            <a:off x="4876800" y="1107092"/>
            <a:ext cx="7144048" cy="5280000"/>
          </a:xfrm>
        </p:spPr>
        <p:txBody>
          <a:bodyPr/>
          <a:lstStyle>
            <a:lvl1pPr>
              <a:defRPr sz="2667" baseline="0">
                <a:solidFill>
                  <a:srgbClr val="465A64"/>
                </a:solidFill>
                <a:latin typeface="+mn-lt"/>
              </a:defRPr>
            </a:lvl1pPr>
            <a:lvl2pPr>
              <a:defRPr sz="2400">
                <a:solidFill>
                  <a:srgbClr val="465A64"/>
                </a:solidFill>
                <a:latin typeface="+mn-lt"/>
              </a:defRPr>
            </a:lvl2pPr>
            <a:lvl3pPr>
              <a:defRPr sz="2133">
                <a:solidFill>
                  <a:srgbClr val="465A64"/>
                </a:solidFill>
                <a:latin typeface="+mn-lt"/>
              </a:defRPr>
            </a:lvl3pPr>
            <a:lvl4pPr>
              <a:defRPr sz="1867">
                <a:solidFill>
                  <a:srgbClr val="465A64"/>
                </a:solidFill>
                <a:latin typeface="+mn-lt"/>
              </a:defRPr>
            </a:lvl4pPr>
            <a:lvl5pPr>
              <a:defRPr sz="1600">
                <a:solidFill>
                  <a:srgbClr val="465A64"/>
                </a:solidFill>
                <a:latin typeface="+mn-lt"/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altLang="ja-JP" dirty="0"/>
              <a:t>20pt master text</a:t>
            </a:r>
          </a:p>
          <a:p>
            <a:pPr lvl="1"/>
            <a:r>
              <a:rPr lang="en-US" altLang="ja-JP" dirty="0"/>
              <a:t>18pt 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 userDrawn="1">
            <p:ph type="body" sz="half" idx="2" hasCustomPrompt="1"/>
          </p:nvPr>
        </p:nvSpPr>
        <p:spPr>
          <a:xfrm>
            <a:off x="175485" y="1107092"/>
            <a:ext cx="4445201" cy="5280000"/>
          </a:xfr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3200" baseline="0">
                <a:solidFill>
                  <a:srgbClr val="465A64"/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altLang="ja-JP" dirty="0"/>
              <a:t>Column title</a:t>
            </a:r>
            <a:endParaRPr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 userDrawn="1">
            <p:ph type="sldNum" sz="quarter" idx="12"/>
          </p:nvPr>
        </p:nvSpPr>
        <p:spPr>
          <a:xfrm>
            <a:off x="11326872" y="6556770"/>
            <a:ext cx="693976" cy="234773"/>
          </a:xfrm>
        </p:spPr>
        <p:txBody>
          <a:bodyPr/>
          <a:lstStyle>
            <a:lvl1pPr>
              <a:defRPr>
                <a:solidFill>
                  <a:srgbClr val="465A64"/>
                </a:solidFill>
                <a:latin typeface="+mn-lt"/>
              </a:defRPr>
            </a:lvl1pPr>
          </a:lstStyle>
          <a:p>
            <a:fld id="{D6152712-CC26-414E-BBBB-4CE9F9112463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175485" y="160555"/>
            <a:ext cx="11845364" cy="798631"/>
          </a:xfrm>
          <a:prstGeom prst="rect">
            <a:avLst/>
          </a:prstGeom>
          <a:solidFill>
            <a:srgbClr val="001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 sz="2400"/>
          </a:p>
        </p:txBody>
      </p:sp>
      <p:sp>
        <p:nvSpPr>
          <p:cNvPr id="13" name="タイトル 1"/>
          <p:cNvSpPr>
            <a:spLocks noGrp="1"/>
          </p:cNvSpPr>
          <p:nvPr>
            <p:ph type="title" hasCustomPrompt="1"/>
          </p:nvPr>
        </p:nvSpPr>
        <p:spPr bwMode="white">
          <a:xfrm>
            <a:off x="290802" y="194266"/>
            <a:ext cx="10076223" cy="697537"/>
          </a:xfrm>
        </p:spPr>
        <p:txBody>
          <a:bodyPr>
            <a:normAutofit/>
          </a:bodyPr>
          <a:lstStyle>
            <a:lvl1pPr>
              <a:defRPr sz="3733">
                <a:latin typeface="+mn-lt"/>
              </a:defRPr>
            </a:lvl1pPr>
          </a:lstStyle>
          <a:p>
            <a:r>
              <a:rPr lang="en-US" altLang="ja-JP" dirty="0"/>
              <a:t>Header-Contents</a:t>
            </a:r>
            <a:endParaRPr kumimoji="1" lang="ja-JP" altLang="en-US" dirty="0"/>
          </a:p>
        </p:txBody>
      </p:sp>
      <p:cxnSp>
        <p:nvCxnSpPr>
          <p:cNvPr id="10" name="直線コネクタ 9"/>
          <p:cNvCxnSpPr/>
          <p:nvPr userDrawn="1"/>
        </p:nvCxnSpPr>
        <p:spPr>
          <a:xfrm>
            <a:off x="175485" y="6542489"/>
            <a:ext cx="11845364" cy="0"/>
          </a:xfrm>
          <a:prstGeom prst="line">
            <a:avLst/>
          </a:prstGeom>
          <a:ln w="19050">
            <a:solidFill>
              <a:schemeClr val="accent5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図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4548" y="343089"/>
            <a:ext cx="1209203" cy="447691"/>
          </a:xfrm>
          <a:prstGeom prst="rect">
            <a:avLst/>
          </a:prstGeom>
        </p:spPr>
      </p:pic>
      <p:sp>
        <p:nvSpPr>
          <p:cNvPr id="17" name="Espace réservé du texte 12">
            <a:extLst>
              <a:ext uri="{FF2B5EF4-FFF2-40B4-BE49-F238E27FC236}">
                <a16:creationId xmlns:a16="http://schemas.microsoft.com/office/drawing/2014/main" id="{F855319F-8F53-4BEB-B796-146C20BC280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2801" y="6544693"/>
            <a:ext cx="2631017" cy="305505"/>
          </a:xfrm>
        </p:spPr>
        <p:txBody>
          <a:bodyPr anchor="ctr">
            <a:noAutofit/>
          </a:bodyPr>
          <a:lstStyle>
            <a:lvl1pPr marL="0" indent="0" algn="l">
              <a:buNone/>
              <a:defRPr sz="1333">
                <a:solidFill>
                  <a:srgbClr val="465A64"/>
                </a:solidFill>
              </a:defRPr>
            </a:lvl1pPr>
            <a:lvl2pPr algn="ctr">
              <a:defRPr sz="1333">
                <a:solidFill>
                  <a:srgbClr val="324650"/>
                </a:solidFill>
              </a:defRPr>
            </a:lvl2pPr>
            <a:lvl3pPr algn="ctr">
              <a:defRPr sz="1333">
                <a:solidFill>
                  <a:srgbClr val="324650"/>
                </a:solidFill>
              </a:defRPr>
            </a:lvl3pPr>
            <a:lvl4pPr algn="ctr">
              <a:defRPr sz="1333">
                <a:solidFill>
                  <a:srgbClr val="324650"/>
                </a:solidFill>
              </a:defRPr>
            </a:lvl4pPr>
            <a:lvl5pPr algn="ctr">
              <a:defRPr sz="1333">
                <a:solidFill>
                  <a:srgbClr val="324650"/>
                </a:solidFill>
              </a:defRPr>
            </a:lvl5pPr>
          </a:lstStyle>
          <a:p>
            <a:endParaRPr lang="fr-BE" sz="1333" dirty="0">
              <a:solidFill>
                <a:srgbClr val="445C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553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112D1D-1167-D0DA-C88D-5C4172924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81CF4EF-F100-044D-1A7B-89CDD104C2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D687094-C9F1-0503-C7A9-9460E470D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73F7B-70E7-4325-A8B8-0A40F51F577D}" type="datetimeFigureOut">
              <a:rPr lang="cs-CZ" smtClean="0"/>
              <a:t>01.06.2026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DB11BF1-574E-7DE2-D000-8B11194CD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7EC7AE0-ED4D-98DF-332C-803205E9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46E09-D7AA-4EA8-981A-7BA8335768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7523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48B31B-66AF-7F78-8962-E75E59940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D5907FB-5681-DB06-E528-CD4A49C078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388947F-8DB6-4EA5-EBE6-A2FC425580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73C2B31-83D7-505C-4BB2-D0412B903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73F7B-70E7-4325-A8B8-0A40F51F577D}" type="datetimeFigureOut">
              <a:rPr lang="cs-CZ" smtClean="0"/>
              <a:t>01.06.2026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A095F63-96AB-146B-6E7F-16836C0A2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4C8D11C-EF3D-A196-CB1A-7C34FE198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46E09-D7AA-4EA8-981A-7BA8335768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2063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AC3AAD-7C21-A442-5DFB-8D649B87F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111EE25-0210-800F-75D6-E9BD8662B6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06DE91D-5AFD-C648-A763-D9A99390E6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111C7F5-C605-4318-CB86-F07940BA96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0A8F92A-8E5D-555A-8D14-E876CB9B11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8E1D1FCF-8B87-4594-30CB-FB799D700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73F7B-70E7-4325-A8B8-0A40F51F577D}" type="datetimeFigureOut">
              <a:rPr lang="cs-CZ" smtClean="0"/>
              <a:t>01.06.2026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20FE8FC9-4290-7419-A576-B14CC959B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A948ABA-12AF-C466-5664-19A5AC7AE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46E09-D7AA-4EA8-981A-7BA8335768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0695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7C2777-1B13-DE6B-DF9F-E862D8106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6E71762-F62B-03EA-0EB0-E5AC1FEFF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73F7B-70E7-4325-A8B8-0A40F51F577D}" type="datetimeFigureOut">
              <a:rPr lang="cs-CZ" smtClean="0"/>
              <a:t>01.06.2026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FC41D10-88A0-6078-93BE-A57107F64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CBE3FAA-99B2-5D02-32AE-022EB2136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46E09-D7AA-4EA8-981A-7BA8335768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5577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96119D8-50B7-8422-69A1-318A4D1A4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73F7B-70E7-4325-A8B8-0A40F51F577D}" type="datetimeFigureOut">
              <a:rPr lang="cs-CZ" smtClean="0"/>
              <a:t>01.06.2026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AC0EA65-880B-77BD-3781-D736DB495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99D57EB-991F-60C3-CD7A-38B6F2D37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46E09-D7AA-4EA8-981A-7BA8335768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28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C11883-6D4A-1F6B-B631-24CA7FBF2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E08E2C-CE5C-428E-9330-6DA8C8EAA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5FE9A8E-F42C-6530-B7C1-7CB7AB9FCE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512D8CF-0F0D-60A4-7AF2-3F4B9568E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73F7B-70E7-4325-A8B8-0A40F51F577D}" type="datetimeFigureOut">
              <a:rPr lang="cs-CZ" smtClean="0"/>
              <a:t>01.06.2026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DAF6E9F-6EB5-A7E3-859D-3DF6B34D1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1F7F529-5DC6-4BB4-3E78-5389A076E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46E09-D7AA-4EA8-981A-7BA8335768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3767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EF028A-7F83-62E8-F8C9-BE6DD799F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DDD1D4C-B378-4900-13C9-BEBB520641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54DF946-E5C6-1C4F-8C8C-D623FCDE2A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CC22F76-BAAE-2911-8E06-11CB5AE6A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73F7B-70E7-4325-A8B8-0A40F51F577D}" type="datetimeFigureOut">
              <a:rPr lang="cs-CZ" smtClean="0"/>
              <a:t>01.06.2026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9886BE3-8A4C-CEFF-310E-56EFBB724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37730D9-40D8-6453-A89F-C02B390ED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46E09-D7AA-4EA8-981A-7BA8335768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1760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694B2FA-17C2-2FD9-A46E-B284AAF31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D0DD7B7-1B47-66E1-BDF4-5712429BD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12F4DFE-FCB5-4E83-ACBE-FC5E729E5D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73F7B-70E7-4325-A8B8-0A40F51F577D}" type="datetimeFigureOut">
              <a:rPr lang="cs-CZ" smtClean="0"/>
              <a:t>01.06.2026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D5C29A4-362A-82C8-FA5D-4B373A01B8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3787C37-531E-A38D-1B84-01945B5D4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46E09-D7AA-4EA8-981A-7BA8335768FD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15F1BE02-B51D-AD2D-9887-7C8CA5BDF078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334762" y="6642100"/>
            <a:ext cx="1579563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cs-CZ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AGC Group Internal Use Only </a:t>
            </a:r>
          </a:p>
        </p:txBody>
      </p:sp>
    </p:spTree>
    <p:extLst>
      <p:ext uri="{BB962C8B-B14F-4D97-AF65-F5344CB8AC3E}">
        <p14:creationId xmlns:p14="http://schemas.microsoft.com/office/powerpoint/2010/main" val="3990113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60868" y="237068"/>
            <a:ext cx="11520000" cy="679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dirty="0"/>
              <a:t>Master title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74537" y="1110419"/>
            <a:ext cx="11846400" cy="528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ja-JP" dirty="0"/>
              <a:t>Format master text</a:t>
            </a:r>
          </a:p>
          <a:p>
            <a:pPr lvl="1"/>
            <a:r>
              <a:rPr lang="en-US" altLang="ja-JP" dirty="0"/>
              <a:t>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1326961" y="6486703"/>
            <a:ext cx="693976" cy="2347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3" b="0" i="0" baseline="0">
                <a:solidFill>
                  <a:srgbClr val="324650"/>
                </a:solidFill>
                <a:latin typeface="+mn-lt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fld id="{D6152712-CC26-414E-BBBB-4CE9F9112463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4" name="テキスト ボックス 3"/>
          <p:cNvSpPr txBox="1"/>
          <p:nvPr userDrawn="1"/>
        </p:nvSpPr>
        <p:spPr>
          <a:xfrm>
            <a:off x="-48767" y="1121665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934921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hf hdr="0"/>
  <p:txStyles>
    <p:titleStyle>
      <a:lvl1pPr algn="l" defTabSz="609585" rtl="0" eaLnBrk="1" latinLnBrk="0" hangingPunct="1">
        <a:spcBef>
          <a:spcPct val="0"/>
        </a:spcBef>
        <a:buNone/>
        <a:defRPr kumimoji="1" sz="4800" b="1" i="0" kern="1200" baseline="0">
          <a:solidFill>
            <a:schemeClr val="bg1"/>
          </a:solidFill>
          <a:latin typeface="+mn-lt"/>
          <a:ea typeface="Meiryo UI" panose="020B0604030504040204" pitchFamily="50" charset="-128"/>
          <a:cs typeface="+mj-cs"/>
        </a:defRPr>
      </a:lvl1pPr>
    </p:titleStyle>
    <p:bodyStyle>
      <a:lvl1pPr marL="609585" indent="-609585" algn="l" defTabSz="609585" rtl="0" eaLnBrk="1" latinLnBrk="0" hangingPunct="1">
        <a:spcBef>
          <a:spcPct val="20000"/>
        </a:spcBef>
        <a:buClr>
          <a:srgbClr val="465A64"/>
        </a:buClr>
        <a:buFont typeface="Arial" charset="0"/>
        <a:buChar char="•"/>
        <a:defRPr kumimoji="1" sz="3200" b="0" i="0" kern="1200" baseline="0">
          <a:solidFill>
            <a:srgbClr val="465A64"/>
          </a:solidFill>
          <a:latin typeface="+mn-lt"/>
          <a:ea typeface="Meiryo" charset="-128"/>
          <a:cs typeface="Meiryo" charset="-128"/>
        </a:defRPr>
      </a:lvl1pPr>
      <a:lvl2pPr marL="1219170" indent="-609585" algn="l" defTabSz="609585" rtl="0" eaLnBrk="1" latinLnBrk="0" hangingPunct="1">
        <a:spcBef>
          <a:spcPct val="20000"/>
        </a:spcBef>
        <a:buClr>
          <a:srgbClr val="465A64"/>
        </a:buClr>
        <a:buFont typeface="Arial" charset="0"/>
        <a:buChar char="•"/>
        <a:defRPr kumimoji="1" sz="2667" b="0" i="0" kern="1200" baseline="0">
          <a:solidFill>
            <a:srgbClr val="465A64"/>
          </a:solidFill>
          <a:latin typeface="+mn-lt"/>
          <a:ea typeface="Meiryo" charset="-128"/>
          <a:cs typeface="Meiryo" charset="-128"/>
        </a:defRPr>
      </a:lvl2pPr>
      <a:lvl3pPr marL="1600160" indent="-380990" algn="l" defTabSz="609585" rtl="0" eaLnBrk="1" latinLnBrk="0" hangingPunct="1">
        <a:spcBef>
          <a:spcPct val="20000"/>
        </a:spcBef>
        <a:buClr>
          <a:srgbClr val="465A64"/>
        </a:buClr>
        <a:buFont typeface="Arial" charset="0"/>
        <a:buChar char="•"/>
        <a:defRPr kumimoji="1" sz="2400" b="0" i="0" kern="1200" baseline="0">
          <a:solidFill>
            <a:srgbClr val="465A64"/>
          </a:solidFill>
          <a:latin typeface="+mn-lt"/>
          <a:ea typeface="Meiryo" charset="-128"/>
          <a:cs typeface="Meiryo" charset="-128"/>
        </a:defRPr>
      </a:lvl3pPr>
      <a:lvl4pPr marL="2209745" indent="-380990" algn="l" defTabSz="609585" rtl="0" eaLnBrk="1" latinLnBrk="0" hangingPunct="1">
        <a:spcBef>
          <a:spcPct val="20000"/>
        </a:spcBef>
        <a:buClr>
          <a:srgbClr val="465A64"/>
        </a:buClr>
        <a:buFont typeface="Arial" charset="0"/>
        <a:buChar char="•"/>
        <a:defRPr kumimoji="1" sz="2133" b="0" i="0" kern="1200" baseline="0">
          <a:solidFill>
            <a:srgbClr val="465A64"/>
          </a:solidFill>
          <a:latin typeface="+mn-lt"/>
          <a:ea typeface="Meiryo" charset="-128"/>
          <a:cs typeface="Meiryo" charset="-128"/>
        </a:defRPr>
      </a:lvl4pPr>
      <a:lvl5pPr marL="2819330" indent="-380990" algn="l" defTabSz="609585" rtl="0" eaLnBrk="1" latinLnBrk="0" hangingPunct="1">
        <a:spcBef>
          <a:spcPct val="20000"/>
        </a:spcBef>
        <a:buClr>
          <a:srgbClr val="465A64"/>
        </a:buClr>
        <a:buFont typeface="Arial" charset="0"/>
        <a:buChar char="•"/>
        <a:defRPr kumimoji="1" sz="1867" b="0" i="0" kern="1200" baseline="0">
          <a:solidFill>
            <a:srgbClr val="465A64"/>
          </a:solidFill>
          <a:latin typeface="+mn-lt"/>
          <a:ea typeface="Meiryo" charset="-128"/>
          <a:cs typeface="Meiryo" charset="-128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09585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F12419-D5AE-4577-A0F4-A09E5A0FFB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TECHNOWIZZ 2027</a:t>
            </a:r>
            <a:endParaRPr lang="fr-BE" dirty="0">
              <a:solidFill>
                <a:schemeClr val="bg1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11310CA-B572-4F86-928C-BAC0F2DF89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1" y="3514325"/>
            <a:ext cx="11182065" cy="648015"/>
          </a:xfrm>
        </p:spPr>
        <p:txBody>
          <a:bodyPr/>
          <a:lstStyle/>
          <a:p>
            <a:r>
              <a:rPr lang="cs-CZ" altLang="cs-CZ" dirty="0"/>
              <a:t>Téma č. 3:</a:t>
            </a:r>
          </a:p>
          <a:p>
            <a:r>
              <a:rPr lang="cs-CZ" altLang="cs-CZ" i="1" dirty="0"/>
              <a:t>Elektronická archivace a digitalizace firemní dokumentace</a:t>
            </a:r>
            <a:endParaRPr lang="en-US" altLang="cs-CZ" i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83" y="273636"/>
            <a:ext cx="1844429" cy="101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317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D6152712-CC26-414E-BBBB-4CE9F9112463}" type="slidenum">
              <a:rPr kumimoji="1" lang="ja-JP" altLang="en-US">
                <a:latin typeface="Arial" panose="020B0604020202020204"/>
              </a:rPr>
              <a:pPr defTabSz="609585"/>
              <a:t>2</a:t>
            </a:fld>
            <a:endParaRPr kumimoji="1" lang="ja-JP" altLang="en-US" dirty="0">
              <a:latin typeface="Arial" panose="020B0604020202020204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0802" y="276226"/>
            <a:ext cx="10076223" cy="615577"/>
          </a:xfrm>
        </p:spPr>
        <p:txBody>
          <a:bodyPr>
            <a:noAutofit/>
          </a:bodyPr>
          <a:lstStyle/>
          <a:p>
            <a:r>
              <a:rPr lang="cs-CZ" sz="3200" dirty="0"/>
              <a:t>Úvod do problematiky</a:t>
            </a:r>
            <a:endParaRPr lang="en-US" sz="3200" dirty="0"/>
          </a:p>
        </p:txBody>
      </p:sp>
      <p:sp>
        <p:nvSpPr>
          <p:cNvPr id="12" name="Zástupný symbol pro číslo snímku 3"/>
          <p:cNvSpPr txBox="1">
            <a:spLocks/>
          </p:cNvSpPr>
          <p:nvPr/>
        </p:nvSpPr>
        <p:spPr>
          <a:xfrm>
            <a:off x="8737600" y="8326967"/>
            <a:ext cx="2844800" cy="29984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ja-JP"/>
            </a:defPPr>
            <a:lvl1pPr marL="0" algn="r" defTabSz="457200" rtl="0" eaLnBrk="1" latinLnBrk="0" hangingPunct="1">
              <a:defRPr kumimoji="1" sz="1000" b="0" i="0" kern="1200" baseline="0">
                <a:solidFill>
                  <a:srgbClr val="465A64"/>
                </a:solidFill>
                <a:latin typeface="+mn-lt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585">
              <a:defRPr/>
            </a:pPr>
            <a:fld id="{38B29702-CECF-4ECC-B030-FD1A6C9F90B2}" type="slidenum">
              <a:rPr lang="fr-FR" sz="1333">
                <a:solidFill>
                  <a:srgbClr val="000000"/>
                </a:solidFill>
                <a:latin typeface="Arial" panose="020B0604020202020204"/>
              </a:rPr>
              <a:pPr defTabSz="609585">
                <a:defRPr/>
              </a:pPr>
              <a:t>2</a:t>
            </a:fld>
            <a:endParaRPr lang="fr-FR" sz="1333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A7B5098-3A9F-40EB-85D8-4AB6384F1904}"/>
              </a:ext>
            </a:extLst>
          </p:cNvPr>
          <p:cNvSpPr txBox="1">
            <a:spLocks/>
          </p:cNvSpPr>
          <p:nvPr/>
        </p:nvSpPr>
        <p:spPr>
          <a:xfrm>
            <a:off x="712237" y="726379"/>
            <a:ext cx="6808237" cy="3258424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457200" indent="-45720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24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1pPr>
            <a:lvl2pPr marL="914400" indent="-45720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20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18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3pPr>
            <a:lvl4pPr marL="1657350" indent="-28575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16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14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200" dirty="0"/>
          </a:p>
          <a:p>
            <a:r>
              <a:rPr lang="cs-CZ" sz="2200" dirty="0">
                <a:latin typeface="Liberation Sans"/>
              </a:rPr>
              <a:t>Dokumenty jsou aktuálně ukládány na </a:t>
            </a:r>
            <a:r>
              <a:rPr lang="cs-CZ" sz="2200" b="1" dirty="0">
                <a:latin typeface="Liberation Sans"/>
              </a:rPr>
              <a:t>vícero místech</a:t>
            </a:r>
            <a:r>
              <a:rPr lang="cs-CZ" sz="2200" dirty="0">
                <a:latin typeface="Liberation Sans"/>
              </a:rPr>
              <a:t>, pokud se nejedná o papírovou formu, pak je to: </a:t>
            </a:r>
            <a:endParaRPr lang="cs-CZ" sz="2200" b="1" dirty="0">
              <a:latin typeface="Liberation Sans"/>
            </a:endParaRPr>
          </a:p>
          <a:p>
            <a:endParaRPr lang="cs-CZ" sz="2200" dirty="0">
              <a:latin typeface="Liberation Sans"/>
            </a:endParaRPr>
          </a:p>
          <a:p>
            <a:r>
              <a:rPr lang="cs-CZ" sz="2200" b="1" dirty="0">
                <a:latin typeface="Liberation Sans"/>
              </a:rPr>
              <a:t>Síťový disk: </a:t>
            </a:r>
            <a:r>
              <a:rPr lang="cs-CZ" sz="2200" dirty="0">
                <a:latin typeface="Liberation Sans"/>
              </a:rPr>
              <a:t>řízená dokumentace, návodky, instrukce a další </a:t>
            </a:r>
            <a:br>
              <a:rPr lang="cs-CZ" sz="2200" dirty="0">
                <a:latin typeface="Liberation Sans"/>
              </a:rPr>
            </a:br>
            <a:endParaRPr lang="cs-CZ" sz="2200" dirty="0">
              <a:latin typeface="Liberation Sans"/>
            </a:endParaRPr>
          </a:p>
          <a:p>
            <a:r>
              <a:rPr lang="cs-CZ" sz="2200" b="1" dirty="0">
                <a:latin typeface="Liberation Sans"/>
              </a:rPr>
              <a:t>SharePoint:</a:t>
            </a:r>
            <a:r>
              <a:rPr lang="cs-CZ" sz="2200" dirty="0">
                <a:latin typeface="Liberation Sans"/>
              </a:rPr>
              <a:t> část výrobní dokumentace (do jisté míry řeší týmovou spolupráci) </a:t>
            </a:r>
          </a:p>
          <a:p>
            <a:endParaRPr lang="cs-CZ" sz="2200" dirty="0">
              <a:latin typeface="Liberation Sans"/>
            </a:endParaRPr>
          </a:p>
          <a:p>
            <a:r>
              <a:rPr lang="cs-CZ" sz="2200" dirty="0" err="1">
                <a:latin typeface="Liberation Sans"/>
              </a:rPr>
              <a:t>Riscon</a:t>
            </a:r>
            <a:r>
              <a:rPr lang="cs-CZ" sz="2200" dirty="0">
                <a:latin typeface="Liberation Sans"/>
              </a:rPr>
              <a:t>: plánovaná školení, prezentace, podklady</a:t>
            </a:r>
          </a:p>
          <a:p>
            <a:endParaRPr lang="cs-CZ" sz="2200" dirty="0">
              <a:latin typeface="Liberation Sans"/>
            </a:endParaRPr>
          </a:p>
          <a:p>
            <a:r>
              <a:rPr lang="cs-CZ" sz="2200" b="1" dirty="0">
                <a:latin typeface="Liberation Sans"/>
              </a:rPr>
              <a:t>Výsledek: </a:t>
            </a:r>
            <a:r>
              <a:rPr lang="cs-CZ" sz="2200" dirty="0">
                <a:latin typeface="Liberation Sans"/>
              </a:rPr>
              <a:t>roztříštěnost, složitá orientace, horší dohledatelnost, riziko špatného verzování</a:t>
            </a:r>
          </a:p>
          <a:p>
            <a:pPr marL="742950" lvl="2" indent="0" defTabSz="609585">
              <a:buNone/>
            </a:pPr>
            <a:endParaRPr lang="cs-CZ" sz="2200" dirty="0"/>
          </a:p>
        </p:txBody>
      </p:sp>
      <p:sp>
        <p:nvSpPr>
          <p:cNvPr id="13" name="AutoShape 4">
            <a:extLst>
              <a:ext uri="{FF2B5EF4-FFF2-40B4-BE49-F238E27FC236}">
                <a16:creationId xmlns:a16="http://schemas.microsoft.com/office/drawing/2014/main" id="{20C7C6BF-9C9F-C26A-2F36-4A77A6562A7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1841500"/>
            <a:ext cx="12192000" cy="31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609585"/>
            <a:endParaRPr kumimoji="1" lang="en-US" sz="2400">
              <a:solidFill>
                <a:srgbClr val="465A64"/>
              </a:solidFill>
              <a:latin typeface="Arial" panose="020B0604020202020204"/>
            </a:endParaRPr>
          </a:p>
        </p:txBody>
      </p:sp>
      <p:sp>
        <p:nvSpPr>
          <p:cNvPr id="24" name="AutoShape 4">
            <a:extLst>
              <a:ext uri="{FF2B5EF4-FFF2-40B4-BE49-F238E27FC236}">
                <a16:creationId xmlns:a16="http://schemas.microsoft.com/office/drawing/2014/main" id="{026A9C29-26FB-B579-65D5-9A4CC628399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2400" y="1993900"/>
            <a:ext cx="12192000" cy="31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609585"/>
            <a:endParaRPr kumimoji="1" lang="en-US" sz="2400">
              <a:solidFill>
                <a:srgbClr val="465A64"/>
              </a:solidFill>
              <a:latin typeface="Arial" panose="020B0604020202020204"/>
            </a:endParaRP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5665C693-4575-F2CE-4C25-88536EABC3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2874" y="1025982"/>
            <a:ext cx="2530059" cy="2065199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90CF8B30-8943-1A41-8497-6B9328F4C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375" y="3581400"/>
            <a:ext cx="2535084" cy="2477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394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D6152712-CC26-414E-BBBB-4CE9F9112463}" type="slidenum">
              <a:rPr kumimoji="1" lang="ja-JP" altLang="en-US">
                <a:latin typeface="Arial" panose="020B0604020202020204"/>
              </a:rPr>
              <a:pPr defTabSz="609585"/>
              <a:t>3</a:t>
            </a:fld>
            <a:endParaRPr kumimoji="1" lang="ja-JP" altLang="en-US" dirty="0">
              <a:latin typeface="Arial" panose="020B0604020202020204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0802" y="276226"/>
            <a:ext cx="10076223" cy="615577"/>
          </a:xfrm>
        </p:spPr>
        <p:txBody>
          <a:bodyPr>
            <a:noAutofit/>
          </a:bodyPr>
          <a:lstStyle/>
          <a:p>
            <a:r>
              <a:rPr lang="cs-CZ" sz="3200" dirty="0"/>
              <a:t>V čem je reálný problém? </a:t>
            </a:r>
            <a:endParaRPr lang="en-US" sz="3200" dirty="0"/>
          </a:p>
        </p:txBody>
      </p:sp>
      <p:sp>
        <p:nvSpPr>
          <p:cNvPr id="12" name="Zástupný symbol pro číslo snímku 3"/>
          <p:cNvSpPr txBox="1">
            <a:spLocks/>
          </p:cNvSpPr>
          <p:nvPr/>
        </p:nvSpPr>
        <p:spPr>
          <a:xfrm>
            <a:off x="8737600" y="8326967"/>
            <a:ext cx="2844800" cy="29984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ja-JP"/>
            </a:defPPr>
            <a:lvl1pPr marL="0" algn="r" defTabSz="457200" rtl="0" eaLnBrk="1" latinLnBrk="0" hangingPunct="1">
              <a:defRPr kumimoji="1" sz="1000" b="0" i="0" kern="1200" baseline="0">
                <a:solidFill>
                  <a:srgbClr val="465A64"/>
                </a:solidFill>
                <a:latin typeface="+mn-lt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585">
              <a:defRPr/>
            </a:pPr>
            <a:fld id="{38B29702-CECF-4ECC-B030-FD1A6C9F90B2}" type="slidenum">
              <a:rPr lang="fr-FR" sz="1333">
                <a:solidFill>
                  <a:srgbClr val="000000"/>
                </a:solidFill>
                <a:latin typeface="Arial" panose="020B0604020202020204"/>
              </a:rPr>
              <a:pPr defTabSz="609585">
                <a:defRPr/>
              </a:pPr>
              <a:t>3</a:t>
            </a:fld>
            <a:endParaRPr lang="fr-FR" sz="1333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A52BB09-094E-5AB5-A46B-CB882C6A78BC}"/>
              </a:ext>
            </a:extLst>
          </p:cNvPr>
          <p:cNvSpPr txBox="1">
            <a:spLocks/>
          </p:cNvSpPr>
          <p:nvPr/>
        </p:nvSpPr>
        <p:spPr>
          <a:xfrm>
            <a:off x="775139" y="584014"/>
            <a:ext cx="8884800" cy="3960000"/>
          </a:xfrm>
          <a:prstGeom prst="rect">
            <a:avLst/>
          </a:prstGeom>
        </p:spPr>
        <p:txBody>
          <a:bodyPr/>
          <a:lstStyle>
            <a:lvl1pPr marL="609585" indent="-609585" algn="l" defTabSz="609585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32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1pPr>
            <a:lvl2pPr marL="1219170" indent="-609585" algn="l" defTabSz="609585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2667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2pPr>
            <a:lvl3pPr marL="1600160" indent="-380990" algn="l" defTabSz="609585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24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3pPr>
            <a:lvl4pPr marL="2209745" indent="-380990" algn="l" defTabSz="609585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2133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4pPr>
            <a:lvl5pPr marL="2819330" indent="-380990" algn="l" defTabSz="609585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1867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kumimoji="1"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kumimoji="1"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kumimoji="1"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kumimoji="1"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  <a:p>
            <a:r>
              <a:rPr lang="cs-CZ" sz="2400" dirty="0">
                <a:latin typeface="Liberation Sans"/>
              </a:rPr>
              <a:t>Uživatelé nevědí, </a:t>
            </a:r>
            <a:r>
              <a:rPr lang="cs-CZ" sz="2400" b="1" dirty="0">
                <a:latin typeface="Liberation Sans"/>
              </a:rPr>
              <a:t>kde hledat </a:t>
            </a:r>
            <a:r>
              <a:rPr lang="cs-CZ" sz="2400" dirty="0">
                <a:latin typeface="Liberation Sans"/>
              </a:rPr>
              <a:t>správný dokument</a:t>
            </a:r>
          </a:p>
          <a:p>
            <a:endParaRPr lang="cs-CZ" sz="2400" dirty="0">
              <a:latin typeface="Liberation Sans"/>
            </a:endParaRPr>
          </a:p>
          <a:p>
            <a:r>
              <a:rPr lang="cs-CZ" sz="2400" dirty="0">
                <a:latin typeface="Liberation Sans"/>
              </a:rPr>
              <a:t>Existence </a:t>
            </a:r>
            <a:r>
              <a:rPr lang="cs-CZ" sz="2400" b="1" dirty="0">
                <a:latin typeface="Liberation Sans"/>
              </a:rPr>
              <a:t>více verzí </a:t>
            </a:r>
            <a:r>
              <a:rPr lang="cs-CZ" sz="2400" dirty="0">
                <a:latin typeface="Liberation Sans"/>
              </a:rPr>
              <a:t>stejného souboru</a:t>
            </a:r>
          </a:p>
          <a:p>
            <a:endParaRPr lang="cs-CZ" sz="2400" dirty="0">
              <a:latin typeface="Liberation Sans"/>
            </a:endParaRPr>
          </a:p>
          <a:p>
            <a:r>
              <a:rPr lang="cs-CZ" sz="2400" dirty="0">
                <a:latin typeface="Liberation Sans"/>
              </a:rPr>
              <a:t>Dokumenty </a:t>
            </a:r>
            <a:r>
              <a:rPr lang="cs-CZ" sz="2400" b="1" dirty="0">
                <a:latin typeface="Liberation Sans"/>
              </a:rPr>
              <a:t>nejsou sjednocené dle pravidel</a:t>
            </a:r>
          </a:p>
          <a:p>
            <a:endParaRPr lang="cs-CZ" sz="2400" dirty="0">
              <a:latin typeface="Liberation Sans"/>
            </a:endParaRPr>
          </a:p>
          <a:p>
            <a:r>
              <a:rPr lang="cs-CZ" sz="2400" dirty="0">
                <a:latin typeface="Liberation Sans"/>
              </a:rPr>
              <a:t>Zdlouhavé a</a:t>
            </a:r>
            <a:r>
              <a:rPr lang="cs-CZ" sz="2400" b="1" dirty="0">
                <a:latin typeface="Liberation Sans"/>
              </a:rPr>
              <a:t> neefektivní vyhledávání</a:t>
            </a:r>
          </a:p>
          <a:p>
            <a:endParaRPr lang="cs-CZ" sz="2400" dirty="0">
              <a:latin typeface="Liberation Sans"/>
            </a:endParaRPr>
          </a:p>
          <a:p>
            <a:r>
              <a:rPr lang="cs-CZ" sz="2400" dirty="0">
                <a:latin typeface="Liberation Sans"/>
              </a:rPr>
              <a:t>Riziko </a:t>
            </a:r>
            <a:r>
              <a:rPr lang="cs-CZ" sz="2400" b="1" dirty="0">
                <a:latin typeface="Liberation Sans"/>
              </a:rPr>
              <a:t>chyb a ztráty času </a:t>
            </a:r>
            <a:r>
              <a:rPr lang="cs-CZ" sz="2400" dirty="0">
                <a:latin typeface="Liberation Sans"/>
              </a:rPr>
              <a:t>při práci</a:t>
            </a:r>
          </a:p>
          <a:p>
            <a:endParaRPr lang="cs-CZ" sz="2400" dirty="0">
              <a:latin typeface="Liberation Sans"/>
            </a:endParaRPr>
          </a:p>
          <a:p>
            <a:r>
              <a:rPr lang="cs-CZ" sz="2400" b="1" dirty="0">
                <a:latin typeface="Liberation Sans"/>
              </a:rPr>
              <a:t>Komplikace</a:t>
            </a:r>
            <a:r>
              <a:rPr lang="cs-CZ" sz="2400" dirty="0">
                <a:latin typeface="Liberation Sans"/>
              </a:rPr>
              <a:t> při auditech a kontrolách</a:t>
            </a:r>
          </a:p>
        </p:txBody>
      </p:sp>
      <p:pic>
        <p:nvPicPr>
          <p:cNvPr id="2050" name="Picture 2" descr="Vector Icon Concept of Problem Word with Question Mark and Solve Stock  Vector - Illustration of helpful, learn: 112673321">
            <a:extLst>
              <a:ext uri="{FF2B5EF4-FFF2-40B4-BE49-F238E27FC236}">
                <a16:creationId xmlns:a16="http://schemas.microsoft.com/office/drawing/2014/main" id="{82002D72-8645-C90E-2570-BFBE6D48C0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859" y="1619254"/>
            <a:ext cx="3960001" cy="396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675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D6152712-CC26-414E-BBBB-4CE9F9112463}" type="slidenum">
              <a:rPr kumimoji="1" lang="ja-JP" altLang="en-US">
                <a:latin typeface="Arial" panose="020B0604020202020204"/>
              </a:rPr>
              <a:pPr defTabSz="609585"/>
              <a:t>4</a:t>
            </a:fld>
            <a:endParaRPr kumimoji="1" lang="ja-JP" altLang="en-US" dirty="0">
              <a:latin typeface="Arial" panose="020B0604020202020204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0802" y="276226"/>
            <a:ext cx="10076223" cy="615577"/>
          </a:xfrm>
        </p:spPr>
        <p:txBody>
          <a:bodyPr>
            <a:noAutofit/>
          </a:bodyPr>
          <a:lstStyle/>
          <a:p>
            <a:r>
              <a:rPr lang="cs-CZ" sz="3200" dirty="0"/>
              <a:t>Očekáváme pro soutěž…</a:t>
            </a:r>
            <a:endParaRPr lang="en-US" sz="3200" dirty="0"/>
          </a:p>
        </p:txBody>
      </p:sp>
      <p:sp>
        <p:nvSpPr>
          <p:cNvPr id="12" name="Zástupný symbol pro číslo snímku 3"/>
          <p:cNvSpPr txBox="1">
            <a:spLocks/>
          </p:cNvSpPr>
          <p:nvPr/>
        </p:nvSpPr>
        <p:spPr>
          <a:xfrm>
            <a:off x="8737600" y="8326967"/>
            <a:ext cx="2844800" cy="29984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ja-JP"/>
            </a:defPPr>
            <a:lvl1pPr marL="0" algn="r" defTabSz="457200" rtl="0" eaLnBrk="1" latinLnBrk="0" hangingPunct="1">
              <a:defRPr kumimoji="1" sz="1000" b="0" i="0" kern="1200" baseline="0">
                <a:solidFill>
                  <a:srgbClr val="465A64"/>
                </a:solidFill>
                <a:latin typeface="+mn-lt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585">
              <a:defRPr/>
            </a:pPr>
            <a:fld id="{38B29702-CECF-4ECC-B030-FD1A6C9F90B2}" type="slidenum">
              <a:rPr lang="fr-FR" sz="1333">
                <a:solidFill>
                  <a:srgbClr val="000000"/>
                </a:solidFill>
                <a:latin typeface="Arial" panose="020B0604020202020204"/>
              </a:rPr>
              <a:pPr defTabSz="609585">
                <a:defRPr/>
              </a:pPr>
              <a:t>4</a:t>
            </a:fld>
            <a:endParaRPr lang="fr-FR" sz="1333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A7B5098-3A9F-40EB-85D8-4AB6384F1904}"/>
              </a:ext>
            </a:extLst>
          </p:cNvPr>
          <p:cNvSpPr txBox="1">
            <a:spLocks/>
          </p:cNvSpPr>
          <p:nvPr/>
        </p:nvSpPr>
        <p:spPr>
          <a:xfrm>
            <a:off x="0" y="1177150"/>
            <a:ext cx="10972800" cy="5059645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457200" indent="-45720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24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1pPr>
            <a:lvl2pPr marL="914400" indent="-45720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20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18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3pPr>
            <a:lvl4pPr marL="1657350" indent="-28575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16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14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585" indent="-609585" defTabSz="609585"/>
            <a:endParaRPr lang="cs-CZ" sz="2933" dirty="0">
              <a:latin typeface="Arial" panose="020B0604020202020204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269872C-B3CB-C5F1-66DA-DF4251E143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621205"/>
            <a:ext cx="4320000" cy="3479909"/>
          </a:xfrm>
        </p:spPr>
        <p:txBody>
          <a:bodyPr>
            <a:noAutofit/>
          </a:bodyPr>
          <a:lstStyle/>
          <a:p>
            <a:endParaRPr sz="2400" dirty="0"/>
          </a:p>
          <a:p>
            <a:r>
              <a:rPr sz="2000" dirty="0" err="1">
                <a:latin typeface="Liberation Sans"/>
              </a:rPr>
              <a:t>Analýza</a:t>
            </a:r>
            <a:r>
              <a:rPr sz="2000" dirty="0">
                <a:latin typeface="Liberation Sans"/>
              </a:rPr>
              <a:t> </a:t>
            </a:r>
            <a:r>
              <a:rPr sz="2000" dirty="0" err="1">
                <a:latin typeface="Liberation Sans"/>
              </a:rPr>
              <a:t>současného</a:t>
            </a:r>
            <a:r>
              <a:rPr sz="2000" dirty="0">
                <a:latin typeface="Liberation Sans"/>
              </a:rPr>
              <a:t> </a:t>
            </a:r>
            <a:r>
              <a:rPr sz="2000" dirty="0" err="1">
                <a:latin typeface="Liberation Sans"/>
              </a:rPr>
              <a:t>stavu</a:t>
            </a:r>
            <a:r>
              <a:rPr sz="2000" dirty="0">
                <a:latin typeface="Liberation Sans"/>
              </a:rPr>
              <a:t> </a:t>
            </a:r>
            <a:r>
              <a:rPr sz="2000" b="1" dirty="0" err="1">
                <a:latin typeface="Liberation Sans"/>
              </a:rPr>
              <a:t>ukládání</a:t>
            </a:r>
            <a:r>
              <a:rPr sz="2000" b="1" dirty="0">
                <a:latin typeface="Liberation Sans"/>
              </a:rPr>
              <a:t> </a:t>
            </a:r>
            <a:r>
              <a:rPr sz="2000" b="1" dirty="0" err="1">
                <a:latin typeface="Liberation Sans"/>
              </a:rPr>
              <a:t>dokumentů</a:t>
            </a:r>
            <a:endParaRPr lang="cs-CZ" sz="2000" b="1" dirty="0">
              <a:latin typeface="Liberation Sans"/>
            </a:endParaRPr>
          </a:p>
          <a:p>
            <a:endParaRPr sz="2000" dirty="0">
              <a:latin typeface="Liberation Sans"/>
            </a:endParaRPr>
          </a:p>
          <a:p>
            <a:r>
              <a:rPr sz="2000" dirty="0" err="1">
                <a:latin typeface="Liberation Sans"/>
              </a:rPr>
              <a:t>Návrh</a:t>
            </a:r>
            <a:r>
              <a:rPr sz="2000" dirty="0">
                <a:latin typeface="Liberation Sans"/>
              </a:rPr>
              <a:t> </a:t>
            </a:r>
            <a:r>
              <a:rPr sz="2000" b="1" dirty="0" err="1">
                <a:latin typeface="Liberation Sans"/>
              </a:rPr>
              <a:t>přehledné</a:t>
            </a:r>
            <a:r>
              <a:rPr sz="2000" b="1" dirty="0">
                <a:latin typeface="Liberation Sans"/>
              </a:rPr>
              <a:t> </a:t>
            </a:r>
            <a:r>
              <a:rPr sz="2000" b="1" dirty="0" err="1">
                <a:latin typeface="Liberation Sans"/>
              </a:rPr>
              <a:t>struktury</a:t>
            </a:r>
            <a:r>
              <a:rPr sz="2000" b="1" dirty="0">
                <a:latin typeface="Liberation Sans"/>
              </a:rPr>
              <a:t> </a:t>
            </a:r>
            <a:r>
              <a:rPr sz="2000" dirty="0" err="1">
                <a:latin typeface="Liberation Sans"/>
              </a:rPr>
              <a:t>dokumentace</a:t>
            </a:r>
            <a:endParaRPr lang="cs-CZ" sz="2000" dirty="0">
              <a:latin typeface="Liberation Sans"/>
            </a:endParaRPr>
          </a:p>
          <a:p>
            <a:endParaRPr sz="2000" dirty="0">
              <a:latin typeface="Liberation Sans"/>
            </a:endParaRPr>
          </a:p>
          <a:p>
            <a:r>
              <a:rPr sz="2000" b="1" dirty="0" err="1">
                <a:latin typeface="Liberation Sans"/>
              </a:rPr>
              <a:t>Sjednocení</a:t>
            </a:r>
            <a:r>
              <a:rPr sz="2000" b="1" dirty="0">
                <a:latin typeface="Liberation Sans"/>
              </a:rPr>
              <a:t> </a:t>
            </a:r>
            <a:r>
              <a:rPr sz="2000" b="1" dirty="0" err="1">
                <a:latin typeface="Liberation Sans"/>
              </a:rPr>
              <a:t>pravidel</a:t>
            </a:r>
            <a:r>
              <a:rPr sz="2000" b="1" dirty="0">
                <a:latin typeface="Liberation Sans"/>
              </a:rPr>
              <a:t> </a:t>
            </a:r>
            <a:r>
              <a:rPr sz="2000" dirty="0">
                <a:latin typeface="Liberation Sans"/>
              </a:rPr>
              <a:t>pro </a:t>
            </a:r>
            <a:r>
              <a:rPr sz="2000" dirty="0" err="1">
                <a:latin typeface="Liberation Sans"/>
              </a:rPr>
              <a:t>správu</a:t>
            </a:r>
            <a:r>
              <a:rPr sz="2000" dirty="0">
                <a:latin typeface="Liberation Sans"/>
              </a:rPr>
              <a:t> </a:t>
            </a:r>
            <a:r>
              <a:rPr sz="2000" dirty="0" err="1">
                <a:latin typeface="Liberation Sans"/>
              </a:rPr>
              <a:t>dokumentů</a:t>
            </a:r>
            <a:r>
              <a:rPr lang="cs-CZ" sz="2000" dirty="0">
                <a:latin typeface="Liberation Sans"/>
              </a:rPr>
              <a:t> s možností verzování</a:t>
            </a:r>
          </a:p>
          <a:p>
            <a:endParaRPr sz="2000" dirty="0">
              <a:latin typeface="Liberation Sans"/>
            </a:endParaRPr>
          </a:p>
          <a:p>
            <a:r>
              <a:rPr sz="2000" dirty="0" err="1">
                <a:latin typeface="Liberation Sans"/>
              </a:rPr>
              <a:t>Zlepšení</a:t>
            </a:r>
            <a:r>
              <a:rPr sz="2000" dirty="0">
                <a:latin typeface="Liberation Sans"/>
              </a:rPr>
              <a:t> </a:t>
            </a:r>
            <a:r>
              <a:rPr sz="2000" b="1" dirty="0" err="1">
                <a:latin typeface="Liberation Sans"/>
              </a:rPr>
              <a:t>vyhledávání</a:t>
            </a:r>
            <a:r>
              <a:rPr sz="2000" dirty="0">
                <a:latin typeface="Liberation Sans"/>
              </a:rPr>
              <a:t> a </a:t>
            </a:r>
            <a:r>
              <a:rPr sz="2000" dirty="0" err="1">
                <a:latin typeface="Liberation Sans"/>
              </a:rPr>
              <a:t>dostupnosti</a:t>
            </a:r>
            <a:r>
              <a:rPr sz="2000" dirty="0">
                <a:latin typeface="Liberation Sans"/>
              </a:rPr>
              <a:t> </a:t>
            </a:r>
            <a:r>
              <a:rPr sz="2000" dirty="0" err="1">
                <a:latin typeface="Liberation Sans"/>
              </a:rPr>
              <a:t>informací</a:t>
            </a:r>
            <a:endParaRPr lang="cs-CZ" sz="2000" dirty="0">
              <a:latin typeface="Liberation Sans"/>
            </a:endParaRPr>
          </a:p>
          <a:p>
            <a:endParaRPr sz="2000" dirty="0">
              <a:latin typeface="Liberation Sans"/>
            </a:endParaRPr>
          </a:p>
          <a:p>
            <a:r>
              <a:rPr sz="2000" dirty="0" err="1">
                <a:latin typeface="Liberation Sans"/>
              </a:rPr>
              <a:t>Návrh</a:t>
            </a:r>
            <a:r>
              <a:rPr sz="2000" dirty="0">
                <a:latin typeface="Liberation Sans"/>
              </a:rPr>
              <a:t> </a:t>
            </a:r>
            <a:r>
              <a:rPr sz="2000" b="1" dirty="0" err="1">
                <a:latin typeface="Liberation Sans"/>
              </a:rPr>
              <a:t>digitalizace</a:t>
            </a:r>
            <a:r>
              <a:rPr sz="2000" b="1" dirty="0">
                <a:latin typeface="Liberation Sans"/>
              </a:rPr>
              <a:t> </a:t>
            </a:r>
            <a:r>
              <a:rPr sz="2000" dirty="0" err="1">
                <a:latin typeface="Liberation Sans"/>
              </a:rPr>
              <a:t>vybraných</a:t>
            </a:r>
            <a:r>
              <a:rPr sz="2000" dirty="0">
                <a:latin typeface="Liberation Sans"/>
              </a:rPr>
              <a:t> </a:t>
            </a:r>
            <a:r>
              <a:rPr sz="2000" dirty="0" err="1">
                <a:latin typeface="Liberation Sans"/>
              </a:rPr>
              <a:t>typů</a:t>
            </a:r>
            <a:r>
              <a:rPr sz="2000" dirty="0">
                <a:latin typeface="Liberation Sans"/>
              </a:rPr>
              <a:t> </a:t>
            </a:r>
            <a:r>
              <a:rPr sz="2000" dirty="0" err="1">
                <a:latin typeface="Liberation Sans"/>
              </a:rPr>
              <a:t>dokumentů</a:t>
            </a:r>
            <a:endParaRPr sz="2000" dirty="0">
              <a:latin typeface="Liberation Sans"/>
            </a:endParaRPr>
          </a:p>
        </p:txBody>
      </p:sp>
      <p:pic>
        <p:nvPicPr>
          <p:cNvPr id="4" name="Picture 6" descr="ppt_image_12ab164464a6_1777899425977.png">
            <a:extLst>
              <a:ext uri="{FF2B5EF4-FFF2-40B4-BE49-F238E27FC236}">
                <a16:creationId xmlns:a16="http://schemas.microsoft.com/office/drawing/2014/main" id="{24D7D3E3-AD02-215F-9BB0-0796DA35EB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6754" y="1253559"/>
            <a:ext cx="5805646" cy="490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794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D6152712-CC26-414E-BBBB-4CE9F9112463}" type="slidenum">
              <a:rPr kumimoji="1" lang="ja-JP" altLang="en-US">
                <a:latin typeface="Arial" panose="020B0604020202020204"/>
              </a:rPr>
              <a:pPr defTabSz="609585"/>
              <a:t>5</a:t>
            </a:fld>
            <a:endParaRPr kumimoji="1" lang="ja-JP" altLang="en-US" dirty="0">
              <a:latin typeface="Arial" panose="020B0604020202020204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0802" y="276226"/>
            <a:ext cx="10076223" cy="615577"/>
          </a:xfrm>
        </p:spPr>
        <p:txBody>
          <a:bodyPr>
            <a:noAutofit/>
          </a:bodyPr>
          <a:lstStyle/>
          <a:p>
            <a:r>
              <a:rPr lang="cs-CZ" sz="3200" dirty="0"/>
              <a:t>Očekávaný přínos</a:t>
            </a:r>
            <a:endParaRPr lang="en-US" sz="3200" dirty="0"/>
          </a:p>
        </p:txBody>
      </p:sp>
      <p:sp>
        <p:nvSpPr>
          <p:cNvPr id="12" name="Zástupný symbol pro číslo snímku 3"/>
          <p:cNvSpPr txBox="1">
            <a:spLocks/>
          </p:cNvSpPr>
          <p:nvPr/>
        </p:nvSpPr>
        <p:spPr>
          <a:xfrm>
            <a:off x="8737600" y="8326967"/>
            <a:ext cx="2844800" cy="29984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ja-JP"/>
            </a:defPPr>
            <a:lvl1pPr marL="0" algn="r" defTabSz="457200" rtl="0" eaLnBrk="1" latinLnBrk="0" hangingPunct="1">
              <a:defRPr kumimoji="1" sz="1000" b="0" i="0" kern="1200" baseline="0">
                <a:solidFill>
                  <a:srgbClr val="465A64"/>
                </a:solidFill>
                <a:latin typeface="+mn-lt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585">
              <a:defRPr/>
            </a:pPr>
            <a:fld id="{38B29702-CECF-4ECC-B030-FD1A6C9F90B2}" type="slidenum">
              <a:rPr lang="fr-FR" sz="1333">
                <a:solidFill>
                  <a:srgbClr val="000000"/>
                </a:solidFill>
                <a:latin typeface="Arial" panose="020B0604020202020204"/>
              </a:rPr>
              <a:pPr defTabSz="609585">
                <a:defRPr/>
              </a:pPr>
              <a:t>5</a:t>
            </a:fld>
            <a:endParaRPr lang="fr-FR" sz="1333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2339EB6-84BA-CF71-E397-C61CB342E841}"/>
              </a:ext>
            </a:extLst>
          </p:cNvPr>
          <p:cNvSpPr txBox="1">
            <a:spLocks/>
          </p:cNvSpPr>
          <p:nvPr/>
        </p:nvSpPr>
        <p:spPr>
          <a:xfrm>
            <a:off x="451147" y="752429"/>
            <a:ext cx="8884800" cy="3960000"/>
          </a:xfrm>
          <a:prstGeom prst="rect">
            <a:avLst/>
          </a:prstGeom>
        </p:spPr>
        <p:txBody>
          <a:bodyPr/>
          <a:lstStyle>
            <a:lvl1pPr marL="609585" indent="-609585" algn="l" defTabSz="609585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32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1pPr>
            <a:lvl2pPr marL="1219170" indent="-609585" algn="l" defTabSz="609585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2667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2pPr>
            <a:lvl3pPr marL="1600160" indent="-380990" algn="l" defTabSz="609585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24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3pPr>
            <a:lvl4pPr marL="2209745" indent="-380990" algn="l" defTabSz="609585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2133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4pPr>
            <a:lvl5pPr marL="2819330" indent="-380990" algn="l" defTabSz="609585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1867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kumimoji="1"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kumimoji="1"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kumimoji="1"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kumimoji="1"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200" dirty="0"/>
          </a:p>
          <a:p>
            <a:r>
              <a:rPr lang="cs-CZ" sz="2200" dirty="0">
                <a:latin typeface="Liberation Sans"/>
              </a:rPr>
              <a:t>Nový pohled na </a:t>
            </a:r>
            <a:r>
              <a:rPr lang="cs-CZ" sz="2200" b="1" dirty="0">
                <a:latin typeface="Liberation Sans"/>
              </a:rPr>
              <a:t>organizaci dokumentace</a:t>
            </a:r>
          </a:p>
          <a:p>
            <a:endParaRPr lang="cs-CZ" sz="2200" dirty="0">
              <a:latin typeface="Liberation Sans"/>
            </a:endParaRPr>
          </a:p>
          <a:p>
            <a:r>
              <a:rPr lang="cs-CZ" sz="2200" dirty="0">
                <a:latin typeface="Liberation Sans"/>
              </a:rPr>
              <a:t>Jednoduchý a </a:t>
            </a:r>
            <a:r>
              <a:rPr lang="cs-CZ" sz="2200" b="1" dirty="0">
                <a:latin typeface="Liberation Sans"/>
              </a:rPr>
              <a:t>praktický </a:t>
            </a:r>
            <a:r>
              <a:rPr lang="cs-CZ" sz="2200" dirty="0">
                <a:latin typeface="Liberation Sans"/>
              </a:rPr>
              <a:t>návrh pro </a:t>
            </a:r>
            <a:r>
              <a:rPr lang="cs-CZ" sz="2200" b="1" dirty="0">
                <a:latin typeface="Liberation Sans"/>
              </a:rPr>
              <a:t>reálný provoz</a:t>
            </a:r>
          </a:p>
          <a:p>
            <a:pPr marL="0" indent="0">
              <a:buNone/>
            </a:pPr>
            <a:endParaRPr lang="cs-CZ" sz="2200" dirty="0">
              <a:latin typeface="Liberation Sans"/>
            </a:endParaRPr>
          </a:p>
          <a:p>
            <a:r>
              <a:rPr lang="cs-CZ" sz="2200" dirty="0">
                <a:latin typeface="Liberation Sans"/>
              </a:rPr>
              <a:t>Důraz na </a:t>
            </a:r>
            <a:r>
              <a:rPr lang="cs-CZ" sz="2200" b="1" dirty="0">
                <a:latin typeface="Liberation Sans"/>
              </a:rPr>
              <a:t>přehlednost a snadné používání</a:t>
            </a:r>
          </a:p>
          <a:p>
            <a:endParaRPr lang="cs-CZ" sz="2200" dirty="0">
              <a:latin typeface="Liberation Sans"/>
            </a:endParaRPr>
          </a:p>
          <a:p>
            <a:r>
              <a:rPr lang="cs-CZ" sz="2200" dirty="0">
                <a:latin typeface="Liberation Sans"/>
              </a:rPr>
              <a:t>Návrh zohledňující </a:t>
            </a:r>
            <a:r>
              <a:rPr lang="cs-CZ" sz="2200" b="1" dirty="0">
                <a:latin typeface="Liberation Sans"/>
              </a:rPr>
              <a:t>různé typy </a:t>
            </a:r>
            <a:r>
              <a:rPr lang="cs-CZ" sz="2200" dirty="0">
                <a:latin typeface="Liberation Sans"/>
              </a:rPr>
              <a:t>souborů</a:t>
            </a:r>
            <a:br>
              <a:rPr lang="cs-CZ" sz="2200" dirty="0">
                <a:latin typeface="Liberation Sans"/>
              </a:rPr>
            </a:br>
            <a:r>
              <a:rPr lang="cs-CZ" sz="2200" dirty="0">
                <a:latin typeface="Liberation Sans"/>
              </a:rPr>
              <a:t>a dokumentů (</a:t>
            </a:r>
            <a:r>
              <a:rPr lang="cs-CZ" sz="2200" dirty="0" err="1">
                <a:latin typeface="Liberation Sans"/>
              </a:rPr>
              <a:t>docx</a:t>
            </a:r>
            <a:r>
              <a:rPr lang="cs-CZ" sz="2200" dirty="0">
                <a:latin typeface="Liberation Sans"/>
              </a:rPr>
              <a:t>, </a:t>
            </a:r>
            <a:r>
              <a:rPr lang="cs-CZ" sz="2200" dirty="0" err="1">
                <a:latin typeface="Liberation Sans"/>
              </a:rPr>
              <a:t>xlsx</a:t>
            </a:r>
            <a:r>
              <a:rPr lang="cs-CZ" sz="2200" dirty="0">
                <a:latin typeface="Liberation Sans"/>
              </a:rPr>
              <a:t>, </a:t>
            </a:r>
            <a:r>
              <a:rPr lang="cs-CZ" sz="2200" dirty="0" err="1">
                <a:latin typeface="Liberation Sans"/>
              </a:rPr>
              <a:t>pdf</a:t>
            </a:r>
            <a:r>
              <a:rPr lang="cs-CZ" sz="2200" dirty="0">
                <a:latin typeface="Liberation Sans"/>
              </a:rPr>
              <a:t>, ppt, …)</a:t>
            </a:r>
          </a:p>
          <a:p>
            <a:endParaRPr lang="cs-CZ" sz="2200" dirty="0">
              <a:latin typeface="Liberation Sans"/>
            </a:endParaRPr>
          </a:p>
          <a:p>
            <a:r>
              <a:rPr lang="cs-CZ" sz="2200" dirty="0">
                <a:latin typeface="Liberation Sans"/>
              </a:rPr>
              <a:t>Možnost dalšího rozvoje do budoucna</a:t>
            </a:r>
          </a:p>
          <a:p>
            <a:endParaRPr lang="cs-CZ" sz="2200" dirty="0">
              <a:latin typeface="Liberation Sans"/>
            </a:endParaRPr>
          </a:p>
          <a:p>
            <a:r>
              <a:rPr lang="cs-CZ" sz="2200" dirty="0">
                <a:latin typeface="Liberation Sans"/>
              </a:rPr>
              <a:t>Kreativní nápady pro </a:t>
            </a:r>
            <a:r>
              <a:rPr lang="cs-CZ" sz="2200" b="1" dirty="0">
                <a:latin typeface="Liberation Sans"/>
              </a:rPr>
              <a:t>digitalizaci a správu</a:t>
            </a:r>
          </a:p>
        </p:txBody>
      </p:sp>
      <p:pic>
        <p:nvPicPr>
          <p:cNvPr id="4" name="Picture 6" descr="ppt_image_595da47808b7_1777899425177.png">
            <a:extLst>
              <a:ext uri="{FF2B5EF4-FFF2-40B4-BE49-F238E27FC236}">
                <a16:creationId xmlns:a16="http://schemas.microsoft.com/office/drawing/2014/main" id="{0928E565-2250-5351-BCCC-C15A1E2EC9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7951" y="2427227"/>
            <a:ext cx="4915991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642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D6152712-CC26-414E-BBBB-4CE9F9112463}" type="slidenum">
              <a:rPr kumimoji="1" lang="ja-JP" altLang="en-US">
                <a:latin typeface="Arial" panose="020B0604020202020204"/>
              </a:rPr>
              <a:pPr defTabSz="609585"/>
              <a:t>6</a:t>
            </a:fld>
            <a:endParaRPr kumimoji="1" lang="ja-JP" altLang="en-US" dirty="0">
              <a:latin typeface="Arial" panose="020B0604020202020204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0802" y="276226"/>
            <a:ext cx="10076223" cy="615577"/>
          </a:xfrm>
        </p:spPr>
        <p:txBody>
          <a:bodyPr>
            <a:noAutofit/>
          </a:bodyPr>
          <a:lstStyle/>
          <a:p>
            <a:r>
              <a:rPr lang="cs-CZ" sz="3200" dirty="0"/>
              <a:t>Kontakt</a:t>
            </a:r>
            <a:endParaRPr lang="en-US" sz="3200" dirty="0"/>
          </a:p>
        </p:txBody>
      </p:sp>
      <p:sp>
        <p:nvSpPr>
          <p:cNvPr id="12" name="Zástupný symbol pro číslo snímku 3"/>
          <p:cNvSpPr txBox="1">
            <a:spLocks/>
          </p:cNvSpPr>
          <p:nvPr/>
        </p:nvSpPr>
        <p:spPr>
          <a:xfrm>
            <a:off x="8737600" y="8326967"/>
            <a:ext cx="2844800" cy="29984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ja-JP"/>
            </a:defPPr>
            <a:lvl1pPr marL="0" algn="r" defTabSz="457200" rtl="0" eaLnBrk="1" latinLnBrk="0" hangingPunct="1">
              <a:defRPr kumimoji="1" sz="1000" b="0" i="0" kern="1200" baseline="0">
                <a:solidFill>
                  <a:srgbClr val="465A64"/>
                </a:solidFill>
                <a:latin typeface="+mn-lt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585">
              <a:defRPr/>
            </a:pPr>
            <a:fld id="{38B29702-CECF-4ECC-B030-FD1A6C9F90B2}" type="slidenum">
              <a:rPr lang="fr-FR" sz="1333">
                <a:solidFill>
                  <a:srgbClr val="000000"/>
                </a:solidFill>
                <a:latin typeface="Arial" panose="020B0604020202020204"/>
              </a:rPr>
              <a:pPr defTabSz="609585">
                <a:defRPr/>
              </a:pPr>
              <a:t>6</a:t>
            </a:fld>
            <a:endParaRPr lang="fr-FR" sz="1333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A7B5098-3A9F-40EB-85D8-4AB6384F1904}"/>
              </a:ext>
            </a:extLst>
          </p:cNvPr>
          <p:cNvSpPr txBox="1">
            <a:spLocks/>
          </p:cNvSpPr>
          <p:nvPr/>
        </p:nvSpPr>
        <p:spPr>
          <a:xfrm>
            <a:off x="609600" y="1253559"/>
            <a:ext cx="10972800" cy="5059645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457200" indent="-45720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24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1pPr>
            <a:lvl2pPr marL="914400" indent="-45720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20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18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3pPr>
            <a:lvl4pPr marL="1657350" indent="-28575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16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14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585" indent="-609585" defTabSz="609585"/>
            <a:r>
              <a:rPr lang="cs-CZ" sz="2933" dirty="0">
                <a:latin typeface="Arial" panose="020B0604020202020204"/>
              </a:rPr>
              <a:t>AGC Automotive Czech, a.s.</a:t>
            </a:r>
          </a:p>
          <a:p>
            <a:pPr marL="609585" indent="-609585" defTabSz="609585"/>
            <a:r>
              <a:rPr lang="cs-CZ" sz="2933" dirty="0">
                <a:latin typeface="Arial" panose="020B0604020202020204"/>
              </a:rPr>
              <a:t>Ing. Richard Stehno</a:t>
            </a:r>
          </a:p>
          <a:p>
            <a:pPr marL="1219170" lvl="1" indent="-609585" defTabSz="609585"/>
            <a:r>
              <a:rPr lang="cs-CZ" sz="2400" dirty="0">
                <a:latin typeface="Arial" panose="020B0604020202020204"/>
              </a:rPr>
              <a:t>Data </a:t>
            </a:r>
            <a:r>
              <a:rPr lang="cs-CZ" sz="2400" dirty="0" err="1">
                <a:latin typeface="Arial" panose="020B0604020202020204"/>
              </a:rPr>
              <a:t>Engineer</a:t>
            </a:r>
            <a:r>
              <a:rPr lang="cs-CZ" sz="2400" dirty="0">
                <a:latin typeface="Arial" panose="020B0604020202020204"/>
              </a:rPr>
              <a:t>/</a:t>
            </a:r>
            <a:r>
              <a:rPr lang="cs-CZ" sz="2400" dirty="0" err="1">
                <a:latin typeface="Arial" panose="020B0604020202020204"/>
              </a:rPr>
              <a:t>Scientist</a:t>
            </a:r>
            <a:endParaRPr lang="cs-CZ" sz="2400" dirty="0">
              <a:latin typeface="Arial" panose="020B0604020202020204"/>
            </a:endParaRPr>
          </a:p>
          <a:p>
            <a:pPr marL="1219170" lvl="1" indent="-609585" defTabSz="609585"/>
            <a:r>
              <a:rPr lang="cs-CZ" sz="2400" dirty="0">
                <a:latin typeface="Arial" panose="020B0604020202020204"/>
              </a:rPr>
              <a:t>+420 702 156 680</a:t>
            </a:r>
          </a:p>
          <a:p>
            <a:pPr marL="1219170" lvl="1" indent="-609585" defTabSz="609585"/>
            <a:r>
              <a:rPr lang="cs-CZ" sz="2400" dirty="0">
                <a:latin typeface="Arial" panose="020B0604020202020204"/>
              </a:rPr>
              <a:t>Richard.Stehno@agc.com</a:t>
            </a:r>
          </a:p>
          <a:p>
            <a:pPr marL="609585" lvl="1" indent="0" defTabSz="609585">
              <a:buNone/>
            </a:pPr>
            <a:endParaRPr lang="cs-CZ" sz="2667" dirty="0"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687971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6616" y="1939876"/>
            <a:ext cx="8244664" cy="4523997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14785DD3-4A0A-3D6A-585F-EEA65EAE1F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5301" y="394127"/>
            <a:ext cx="4419119" cy="137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94563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agc_powerpoint_template_screen(16-9)">
  <a:themeElements>
    <a:clrScheme name="AGC">
      <a:dk1>
        <a:srgbClr val="465A64"/>
      </a:dk1>
      <a:lt1>
        <a:srgbClr val="FFFFFF"/>
      </a:lt1>
      <a:dk2>
        <a:srgbClr val="465A64"/>
      </a:dk2>
      <a:lt2>
        <a:srgbClr val="D0DBE1"/>
      </a:lt2>
      <a:accent1>
        <a:srgbClr val="001F6C"/>
      </a:accent1>
      <a:accent2>
        <a:srgbClr val="E30046"/>
      </a:accent2>
      <a:accent3>
        <a:srgbClr val="49649B"/>
      </a:accent3>
      <a:accent4>
        <a:srgbClr val="43695B"/>
      </a:accent4>
      <a:accent5>
        <a:srgbClr val="1F006B"/>
      </a:accent5>
      <a:accent6>
        <a:srgbClr val="5B618F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 fontAlgn="auto">
          <a:spcBef>
            <a:spcPts val="0"/>
          </a:spcBef>
          <a:spcAft>
            <a:spcPts val="0"/>
          </a:spcAft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プレゼンテーション2" id="{5BAB60DC-5861-7644-8657-E0FB4990618F}" vid="{4C51C296-E95B-704D-9A14-EA5D62161D54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239</Words>
  <Application>Microsoft Office PowerPoint</Application>
  <PresentationFormat>Širokoúhlá obrazovka</PresentationFormat>
  <Paragraphs>66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Liberation Sans</vt:lpstr>
      <vt:lpstr>Motiv Office</vt:lpstr>
      <vt:lpstr>1_agc_powerpoint_template_screen(16-9)</vt:lpstr>
      <vt:lpstr>TECHNOWIZZ 2027</vt:lpstr>
      <vt:lpstr>Úvod do problematiky</vt:lpstr>
      <vt:lpstr>V čem je reálný problém? </vt:lpstr>
      <vt:lpstr>Očekáváme pro soutěž…</vt:lpstr>
      <vt:lpstr>Očekávaný přínos</vt:lpstr>
      <vt:lpstr>Kontakt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Zadání 3.</dc:title>
  <dc:creator>Šinalová Lucie</dc:creator>
  <cp:lastModifiedBy>Petr Veselý</cp:lastModifiedBy>
  <cp:revision>54</cp:revision>
  <dcterms:created xsi:type="dcterms:W3CDTF">2024-04-29T07:53:28Z</dcterms:created>
  <dcterms:modified xsi:type="dcterms:W3CDTF">2026-06-01T10:44:08Z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cc66615-6eec-41b4-b3fe-3a9a5bc67cec_Enabled">
    <vt:lpwstr>true</vt:lpwstr>
  </property>
  <property fmtid="{D5CDD505-2E9C-101B-9397-08002B2CF9AE}" pid="3" name="MSIP_Label_5cc66615-6eec-41b4-b3fe-3a9a5bc67cec_SetDate">
    <vt:lpwstr>2024-04-29T13:29:34Z</vt:lpwstr>
  </property>
  <property fmtid="{D5CDD505-2E9C-101B-9397-08002B2CF9AE}" pid="4" name="MSIP_Label_5cc66615-6eec-41b4-b3fe-3a9a5bc67cec_Method">
    <vt:lpwstr>Privileged</vt:lpwstr>
  </property>
  <property fmtid="{D5CDD505-2E9C-101B-9397-08002B2CF9AE}" pid="5" name="MSIP_Label_5cc66615-6eec-41b4-b3fe-3a9a5bc67cec_Name">
    <vt:lpwstr>GCEP2 - Internal Use Only</vt:lpwstr>
  </property>
  <property fmtid="{D5CDD505-2E9C-101B-9397-08002B2CF9AE}" pid="6" name="MSIP_Label_5cc66615-6eec-41b4-b3fe-3a9a5bc67cec_SiteId">
    <vt:lpwstr>90c56ca2-d892-45ce-810d-6cf368facdb3</vt:lpwstr>
  </property>
  <property fmtid="{D5CDD505-2E9C-101B-9397-08002B2CF9AE}" pid="7" name="MSIP_Label_5cc66615-6eec-41b4-b3fe-3a9a5bc67cec_ActionId">
    <vt:lpwstr>56fd6bdf-a007-47d0-95aa-b64c615a2140</vt:lpwstr>
  </property>
  <property fmtid="{D5CDD505-2E9C-101B-9397-08002B2CF9AE}" pid="8" name="MSIP_Label_5cc66615-6eec-41b4-b3fe-3a9a5bc67cec_ContentBits">
    <vt:lpwstr>3</vt:lpwstr>
  </property>
  <property fmtid="{D5CDD505-2E9C-101B-9397-08002B2CF9AE}" pid="9" name="ClassificationContentMarkingFooterLocations">
    <vt:lpwstr>Motiv Office:8</vt:lpwstr>
  </property>
  <property fmtid="{D5CDD505-2E9C-101B-9397-08002B2CF9AE}" pid="10" name="ClassificationContentMarkingFooterText">
    <vt:lpwstr> AGC Group Internal Use Only </vt:lpwstr>
  </property>
</Properties>
</file>