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notesMasterIdLst>
    <p:notesMasterId r:id="rId14"/>
  </p:notesMasterIdLst>
  <p:handoutMasterIdLst>
    <p:handoutMasterId r:id="rId15"/>
  </p:handoutMasterIdLst>
  <p:sldIdLst>
    <p:sldId id="257" r:id="rId5"/>
    <p:sldId id="264" r:id="rId6"/>
    <p:sldId id="303" r:id="rId7"/>
    <p:sldId id="630" r:id="rId8"/>
    <p:sldId id="631" r:id="rId9"/>
    <p:sldId id="633" r:id="rId10"/>
    <p:sldId id="632" r:id="rId11"/>
    <p:sldId id="274" r:id="rId12"/>
    <p:sldId id="269" r:id="rId13"/>
  </p:sldIdLst>
  <p:sldSz cx="9144000" cy="5143500" type="screen16x9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vřina Lukáš" initials="VL" lastIdx="1" clrIdx="0">
    <p:extLst>
      <p:ext uri="{19B8F6BF-5375-455C-9EA6-DF929625EA0E}">
        <p15:presenceInfo xmlns:p15="http://schemas.microsoft.com/office/powerpoint/2012/main" userId="Vavřina Luká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A"/>
    <a:srgbClr val="996060"/>
    <a:srgbClr val="281E64"/>
    <a:srgbClr val="465A64"/>
    <a:srgbClr val="324650"/>
    <a:srgbClr val="445C63"/>
    <a:srgbClr val="001F6B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616" autoAdjust="0"/>
  </p:normalViewPr>
  <p:slideViewPr>
    <p:cSldViewPr snapToGrid="0" snapToObjects="1">
      <p:cViewPr varScale="1">
        <p:scale>
          <a:sx n="146" d="100"/>
          <a:sy n="146" d="100"/>
        </p:scale>
        <p:origin x="690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Veselý" userId="10a43eb4-76ec-4a9d-911a-d286c4e01928" providerId="ADAL" clId="{B0DC1EDD-7B91-4B9D-8EF8-C3BF2A1FFCFE}"/>
    <pc:docChg chg="custSel modSld">
      <pc:chgData name="Petr Veselý" userId="10a43eb4-76ec-4a9d-911a-d286c4e01928" providerId="ADAL" clId="{B0DC1EDD-7B91-4B9D-8EF8-C3BF2A1FFCFE}" dt="2026-06-01T10:45:00.502" v="3" actId="14100"/>
      <pc:docMkLst>
        <pc:docMk/>
      </pc:docMkLst>
      <pc:sldChg chg="addSp delSp modSp mod">
        <pc:chgData name="Petr Veselý" userId="10a43eb4-76ec-4a9d-911a-d286c4e01928" providerId="ADAL" clId="{B0DC1EDD-7B91-4B9D-8EF8-C3BF2A1FFCFE}" dt="2026-06-01T10:45:00.502" v="3" actId="14100"/>
        <pc:sldMkLst>
          <pc:docMk/>
          <pc:sldMk cId="1133945639" sldId="269"/>
        </pc:sldMkLst>
        <pc:picChg chg="add mod">
          <ac:chgData name="Petr Veselý" userId="10a43eb4-76ec-4a9d-911a-d286c4e01928" providerId="ADAL" clId="{B0DC1EDD-7B91-4B9D-8EF8-C3BF2A1FFCFE}" dt="2026-06-01T10:45:00.502" v="3" actId="14100"/>
          <ac:picMkLst>
            <pc:docMk/>
            <pc:sldMk cId="1133945639" sldId="269"/>
            <ac:picMk id="3" creationId="{4537580A-B75D-E463-F9E9-5921F90FCB4F}"/>
          </ac:picMkLst>
        </pc:picChg>
        <pc:picChg chg="del">
          <ac:chgData name="Petr Veselý" userId="10a43eb4-76ec-4a9d-911a-d286c4e01928" providerId="ADAL" clId="{B0DC1EDD-7B91-4B9D-8EF8-C3BF2A1FFCFE}" dt="2026-06-01T10:44:51.134" v="0" actId="478"/>
          <ac:picMkLst>
            <pc:docMk/>
            <pc:sldMk cId="1133945639" sldId="269"/>
            <ac:picMk id="5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5ED65-CCF4-A94A-AAFA-00944628EDA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51758-0041-A941-AE28-3D5060F6EE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6647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C345E-3569-064C-A3D9-09646E30F55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C4D7-92BA-2242-9B23-78755872B9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0235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フリーフォーム 36"/>
          <p:cNvSpPr/>
          <p:nvPr userDrawn="1"/>
        </p:nvSpPr>
        <p:spPr>
          <a:xfrm>
            <a:off x="131613" y="120416"/>
            <a:ext cx="8884023" cy="4455459"/>
          </a:xfrm>
          <a:custGeom>
            <a:avLst/>
            <a:gdLst>
              <a:gd name="connsiteX0" fmla="*/ 8884023 w 8884023"/>
              <a:gd name="connsiteY0" fmla="*/ 3675529 h 4455459"/>
              <a:gd name="connsiteX1" fmla="*/ 8884023 w 8884023"/>
              <a:gd name="connsiteY1" fmla="*/ 0 h 4455459"/>
              <a:gd name="connsiteX2" fmla="*/ 0 w 8884023"/>
              <a:gd name="connsiteY2" fmla="*/ 0 h 4455459"/>
              <a:gd name="connsiteX3" fmla="*/ 0 w 8884023"/>
              <a:gd name="connsiteY3" fmla="*/ 4455459 h 4455459"/>
              <a:gd name="connsiteX4" fmla="*/ 8884023 w 8884023"/>
              <a:gd name="connsiteY4" fmla="*/ 3675529 h 4455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84023" h="4455459">
                <a:moveTo>
                  <a:pt x="8884023" y="3675529"/>
                </a:moveTo>
                <a:lnTo>
                  <a:pt x="8884023" y="0"/>
                </a:lnTo>
                <a:lnTo>
                  <a:pt x="0" y="0"/>
                </a:lnTo>
                <a:lnTo>
                  <a:pt x="0" y="4455459"/>
                </a:lnTo>
                <a:lnTo>
                  <a:pt x="8884023" y="3675529"/>
                </a:lnTo>
                <a:close/>
              </a:path>
            </a:pathLst>
          </a:custGeom>
          <a:solidFill>
            <a:srgbClr val="001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 bwMode="white">
          <a:xfrm>
            <a:off x="457200" y="1043568"/>
            <a:ext cx="6600535" cy="1512888"/>
          </a:xfrm>
        </p:spPr>
        <p:txBody>
          <a:bodyPr>
            <a:normAutofit/>
          </a:bodyPr>
          <a:lstStyle>
            <a:lvl1pPr>
              <a:defRPr sz="4000" b="1" i="0" baseline="0">
                <a:latin typeface="+mn-lt"/>
                <a:ea typeface="Meiryo" charset="-128"/>
                <a:cs typeface="Meiryo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7200" y="2635743"/>
            <a:ext cx="6600535" cy="486011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chemeClr val="bg1"/>
                </a:solidFill>
                <a:latin typeface="+mn-lt"/>
                <a:ea typeface="Meiryo" charset="-128"/>
                <a:cs typeface="Meiryo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Subtitle</a:t>
            </a:r>
          </a:p>
        </p:txBody>
      </p:sp>
      <p:pic>
        <p:nvPicPr>
          <p:cNvPr id="34" name="図 3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31312" y="4567174"/>
            <a:ext cx="3581400" cy="395386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4490" y="1245229"/>
            <a:ext cx="1116848" cy="1116848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49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s - 2 Columns // si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 userDrawn="1">
            <p:ph sz="half" idx="2" hasCustomPrompt="1"/>
          </p:nvPr>
        </p:nvSpPr>
        <p:spPr>
          <a:xfrm>
            <a:off x="3081867" y="832814"/>
            <a:ext cx="5933769" cy="3960000"/>
          </a:xfrm>
        </p:spPr>
        <p:txBody>
          <a:bodyPr>
            <a:normAutofit/>
          </a:bodyPr>
          <a:lstStyle>
            <a:lvl1pPr>
              <a:defRPr sz="1800" baseline="0">
                <a:solidFill>
                  <a:srgbClr val="465A64"/>
                </a:solidFill>
                <a:latin typeface="+mn-lt"/>
              </a:defRPr>
            </a:lvl1pPr>
            <a:lvl2pPr>
              <a:defRPr sz="1800">
                <a:solidFill>
                  <a:srgbClr val="465A64"/>
                </a:solidFill>
                <a:latin typeface="+mn-lt"/>
              </a:defRPr>
            </a:lvl2pPr>
            <a:lvl3pPr>
              <a:defRPr sz="1600">
                <a:solidFill>
                  <a:srgbClr val="465A64"/>
                </a:solidFill>
                <a:latin typeface="+mn-lt"/>
              </a:defRPr>
            </a:lvl3pPr>
            <a:lvl4pPr>
              <a:defRPr sz="1400">
                <a:solidFill>
                  <a:srgbClr val="465A64"/>
                </a:solidFill>
                <a:latin typeface="+mn-lt"/>
              </a:defRPr>
            </a:lvl4pPr>
            <a:lvl5pPr>
              <a:defRPr sz="1200">
                <a:solidFill>
                  <a:srgbClr val="465A6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/>
              <a:t>20pt master text</a:t>
            </a:r>
          </a:p>
          <a:p>
            <a:pPr lvl="1"/>
            <a:r>
              <a:rPr lang="en-US" altLang="ja-JP" dirty="0"/>
              <a:t>18pt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 userDrawn="1">
            <p:ph type="sldNum" sz="quarter" idx="12"/>
          </p:nvPr>
        </p:nvSpPr>
        <p:spPr>
          <a:xfrm>
            <a:off x="8495154" y="4917577"/>
            <a:ext cx="520482" cy="176080"/>
          </a:xfrm>
        </p:spPr>
        <p:txBody>
          <a:bodyPr/>
          <a:lstStyle>
            <a:lvl1pPr>
              <a:defRPr baseline="0">
                <a:solidFill>
                  <a:srgbClr val="465A64"/>
                </a:solidFill>
                <a:latin typeface="+mn-lt"/>
              </a:defRPr>
            </a:lvl1pPr>
          </a:lstStyle>
          <a:p>
            <a:fld id="{D6152712-CC26-414E-BBBB-4CE9F911246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0" name="コンテンツ プレースホルダー 3"/>
          <p:cNvSpPr>
            <a:spLocks noGrp="1"/>
          </p:cNvSpPr>
          <p:nvPr userDrawn="1">
            <p:ph sz="half" idx="13" hasCustomPrompt="1"/>
          </p:nvPr>
        </p:nvSpPr>
        <p:spPr>
          <a:xfrm>
            <a:off x="131613" y="832814"/>
            <a:ext cx="2785154" cy="3960000"/>
          </a:xfrm>
        </p:spPr>
        <p:txBody>
          <a:bodyPr>
            <a:normAutofit/>
          </a:bodyPr>
          <a:lstStyle>
            <a:lvl1pPr>
              <a:defRPr sz="2000" baseline="0">
                <a:solidFill>
                  <a:srgbClr val="465A64"/>
                </a:solidFill>
                <a:latin typeface="+mn-lt"/>
              </a:defRPr>
            </a:lvl1pPr>
            <a:lvl2pPr>
              <a:defRPr sz="1800">
                <a:solidFill>
                  <a:srgbClr val="465A64"/>
                </a:solidFill>
                <a:latin typeface="+mn-lt"/>
              </a:defRPr>
            </a:lvl2pPr>
            <a:lvl3pPr>
              <a:defRPr sz="1600">
                <a:solidFill>
                  <a:srgbClr val="465A64"/>
                </a:solidFill>
                <a:latin typeface="+mn-lt"/>
              </a:defRPr>
            </a:lvl3pPr>
            <a:lvl4pPr>
              <a:defRPr sz="1400">
                <a:solidFill>
                  <a:srgbClr val="465A64"/>
                </a:solidFill>
                <a:latin typeface="+mn-lt"/>
              </a:defRPr>
            </a:lvl4pPr>
            <a:lvl5pPr>
              <a:defRPr sz="1200">
                <a:solidFill>
                  <a:srgbClr val="465A6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/>
              <a:t>20pt master text</a:t>
            </a:r>
          </a:p>
          <a:p>
            <a:pPr lvl="1"/>
            <a:r>
              <a:rPr lang="en-US" altLang="ja-JP" dirty="0"/>
              <a:t>18pt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11" name="正方形/長方形 10"/>
          <p:cNvSpPr/>
          <p:nvPr userDrawn="1"/>
        </p:nvSpPr>
        <p:spPr>
          <a:xfrm>
            <a:off x="131613" y="120416"/>
            <a:ext cx="8884023" cy="598973"/>
          </a:xfrm>
          <a:prstGeom prst="rect">
            <a:avLst/>
          </a:prstGeom>
          <a:solidFill>
            <a:srgbClr val="001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/>
          </a:p>
        </p:txBody>
      </p:sp>
      <p:sp>
        <p:nvSpPr>
          <p:cNvPr id="13" name="タイトル 1"/>
          <p:cNvSpPr>
            <a:spLocks noGrp="1"/>
          </p:cNvSpPr>
          <p:nvPr>
            <p:ph type="title" hasCustomPrompt="1"/>
          </p:nvPr>
        </p:nvSpPr>
        <p:spPr bwMode="white">
          <a:xfrm>
            <a:off x="218101" y="145699"/>
            <a:ext cx="7557167" cy="523153"/>
          </a:xfrm>
        </p:spPr>
        <p:txBody>
          <a:bodyPr>
            <a:normAutofit/>
          </a:bodyPr>
          <a:lstStyle>
            <a:lvl1pPr>
              <a:defRPr sz="2800">
                <a:latin typeface="+mn-lt"/>
              </a:defRPr>
            </a:lvl1pPr>
          </a:lstStyle>
          <a:p>
            <a:r>
              <a:rPr lang="en-US" altLang="ja-JP" dirty="0"/>
              <a:t>Header-Contents</a:t>
            </a:r>
            <a:endParaRPr kumimoji="1" lang="ja-JP" altLang="en-US" dirty="0"/>
          </a:p>
        </p:txBody>
      </p:sp>
      <p:cxnSp>
        <p:nvCxnSpPr>
          <p:cNvPr id="10" name="直線コネクタ 9"/>
          <p:cNvCxnSpPr/>
          <p:nvPr userDrawn="1"/>
        </p:nvCxnSpPr>
        <p:spPr>
          <a:xfrm>
            <a:off x="131613" y="4906867"/>
            <a:ext cx="8884023" cy="0"/>
          </a:xfrm>
          <a:prstGeom prst="line">
            <a:avLst/>
          </a:prstGeom>
          <a:ln w="19050">
            <a:solidFill>
              <a:schemeClr val="accent5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8411" y="257317"/>
            <a:ext cx="906902" cy="335768"/>
          </a:xfrm>
          <a:prstGeom prst="rect">
            <a:avLst/>
          </a:prstGeom>
        </p:spPr>
      </p:pic>
      <p:sp>
        <p:nvSpPr>
          <p:cNvPr id="17" name="Espace réservé du texte 12">
            <a:extLst>
              <a:ext uri="{FF2B5EF4-FFF2-40B4-BE49-F238E27FC236}">
                <a16:creationId xmlns:a16="http://schemas.microsoft.com/office/drawing/2014/main" id="{405F7D18-64A5-4AEC-B263-4015DAA17C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9600" y="4908519"/>
            <a:ext cx="1973263" cy="229129"/>
          </a:xfrm>
        </p:spPr>
        <p:txBody>
          <a:bodyPr anchor="ctr">
            <a:noAutofit/>
          </a:bodyPr>
          <a:lstStyle>
            <a:lvl1pPr marL="0" indent="0" algn="l">
              <a:buNone/>
              <a:defRPr sz="1000">
                <a:solidFill>
                  <a:srgbClr val="465A64"/>
                </a:solidFill>
              </a:defRPr>
            </a:lvl1pPr>
            <a:lvl2pPr algn="ctr">
              <a:defRPr sz="1000">
                <a:solidFill>
                  <a:srgbClr val="324650"/>
                </a:solidFill>
              </a:defRPr>
            </a:lvl2pPr>
            <a:lvl3pPr algn="ctr">
              <a:defRPr sz="1000">
                <a:solidFill>
                  <a:srgbClr val="324650"/>
                </a:solidFill>
              </a:defRPr>
            </a:lvl3pPr>
            <a:lvl4pPr algn="ctr">
              <a:defRPr sz="1000">
                <a:solidFill>
                  <a:srgbClr val="324650"/>
                </a:solidFill>
              </a:defRPr>
            </a:lvl4pPr>
            <a:lvl5pPr algn="ctr">
              <a:defRPr sz="1000">
                <a:solidFill>
                  <a:srgbClr val="324650"/>
                </a:solidFill>
              </a:defRPr>
            </a:lvl5pPr>
          </a:lstStyle>
          <a:p>
            <a:endParaRPr lang="fr-BE" sz="1000" dirty="0">
              <a:solidFill>
                <a:srgbClr val="445C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25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s - Title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 userDrawn="1">
            <p:ph idx="1" hasCustomPrompt="1"/>
          </p:nvPr>
        </p:nvSpPr>
        <p:spPr>
          <a:xfrm>
            <a:off x="3657600" y="830319"/>
            <a:ext cx="5358036" cy="3960000"/>
          </a:xfrm>
        </p:spPr>
        <p:txBody>
          <a:bodyPr/>
          <a:lstStyle>
            <a:lvl1pPr>
              <a:defRPr sz="2000" baseline="0">
                <a:solidFill>
                  <a:srgbClr val="465A64"/>
                </a:solidFill>
                <a:latin typeface="+mn-lt"/>
              </a:defRPr>
            </a:lvl1pPr>
            <a:lvl2pPr>
              <a:defRPr sz="1800">
                <a:solidFill>
                  <a:srgbClr val="465A64"/>
                </a:solidFill>
                <a:latin typeface="+mn-lt"/>
              </a:defRPr>
            </a:lvl2pPr>
            <a:lvl3pPr>
              <a:defRPr sz="1600">
                <a:solidFill>
                  <a:srgbClr val="465A64"/>
                </a:solidFill>
                <a:latin typeface="+mn-lt"/>
              </a:defRPr>
            </a:lvl3pPr>
            <a:lvl4pPr>
              <a:defRPr sz="1400">
                <a:solidFill>
                  <a:srgbClr val="465A64"/>
                </a:solidFill>
                <a:latin typeface="+mn-lt"/>
              </a:defRPr>
            </a:lvl4pPr>
            <a:lvl5pPr>
              <a:defRPr sz="1200">
                <a:solidFill>
                  <a:srgbClr val="465A64"/>
                </a:solidFill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dirty="0"/>
              <a:t>20pt master text</a:t>
            </a:r>
          </a:p>
          <a:p>
            <a:pPr lvl="1"/>
            <a:r>
              <a:rPr lang="en-US" altLang="ja-JP" dirty="0"/>
              <a:t>18pt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 userDrawn="1">
            <p:ph type="body" sz="half" idx="2" hasCustomPrompt="1"/>
          </p:nvPr>
        </p:nvSpPr>
        <p:spPr>
          <a:xfrm>
            <a:off x="131613" y="830319"/>
            <a:ext cx="3333901" cy="3960000"/>
          </a:xfr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400" baseline="0">
                <a:solidFill>
                  <a:srgbClr val="465A64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dirty="0"/>
              <a:t>Column title</a:t>
            </a: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 userDrawn="1">
            <p:ph type="sldNum" sz="quarter" idx="12"/>
          </p:nvPr>
        </p:nvSpPr>
        <p:spPr>
          <a:xfrm>
            <a:off x="8495154" y="4917577"/>
            <a:ext cx="520482" cy="176080"/>
          </a:xfrm>
        </p:spPr>
        <p:txBody>
          <a:bodyPr/>
          <a:lstStyle>
            <a:lvl1pPr>
              <a:defRPr>
                <a:solidFill>
                  <a:srgbClr val="465A64"/>
                </a:solidFill>
                <a:latin typeface="+mn-lt"/>
              </a:defRPr>
            </a:lvl1pPr>
          </a:lstStyle>
          <a:p>
            <a:fld id="{D6152712-CC26-414E-BBBB-4CE9F911246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131613" y="120416"/>
            <a:ext cx="8884023" cy="598973"/>
          </a:xfrm>
          <a:prstGeom prst="rect">
            <a:avLst/>
          </a:prstGeom>
          <a:solidFill>
            <a:srgbClr val="001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/>
          </a:p>
        </p:txBody>
      </p:sp>
      <p:sp>
        <p:nvSpPr>
          <p:cNvPr id="13" name="タイトル 1"/>
          <p:cNvSpPr>
            <a:spLocks noGrp="1"/>
          </p:cNvSpPr>
          <p:nvPr>
            <p:ph type="title" hasCustomPrompt="1"/>
          </p:nvPr>
        </p:nvSpPr>
        <p:spPr bwMode="white">
          <a:xfrm>
            <a:off x="218101" y="145699"/>
            <a:ext cx="7557167" cy="523153"/>
          </a:xfrm>
        </p:spPr>
        <p:txBody>
          <a:bodyPr>
            <a:normAutofit/>
          </a:bodyPr>
          <a:lstStyle>
            <a:lvl1pPr>
              <a:defRPr sz="2800">
                <a:latin typeface="+mn-lt"/>
              </a:defRPr>
            </a:lvl1pPr>
          </a:lstStyle>
          <a:p>
            <a:r>
              <a:rPr lang="en-US" altLang="ja-JP" dirty="0"/>
              <a:t>Header-Contents</a:t>
            </a:r>
            <a:endParaRPr kumimoji="1" lang="ja-JP" altLang="en-US" dirty="0"/>
          </a:p>
        </p:txBody>
      </p:sp>
      <p:cxnSp>
        <p:nvCxnSpPr>
          <p:cNvPr id="10" name="直線コネクタ 9"/>
          <p:cNvCxnSpPr/>
          <p:nvPr userDrawn="1"/>
        </p:nvCxnSpPr>
        <p:spPr>
          <a:xfrm>
            <a:off x="131613" y="4906867"/>
            <a:ext cx="8884023" cy="0"/>
          </a:xfrm>
          <a:prstGeom prst="line">
            <a:avLst/>
          </a:prstGeom>
          <a:ln w="19050">
            <a:solidFill>
              <a:schemeClr val="accent5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8411" y="257317"/>
            <a:ext cx="906902" cy="335768"/>
          </a:xfrm>
          <a:prstGeom prst="rect">
            <a:avLst/>
          </a:prstGeom>
        </p:spPr>
      </p:pic>
      <p:sp>
        <p:nvSpPr>
          <p:cNvPr id="17" name="Espace réservé du texte 12">
            <a:extLst>
              <a:ext uri="{FF2B5EF4-FFF2-40B4-BE49-F238E27FC236}">
                <a16:creationId xmlns:a16="http://schemas.microsoft.com/office/drawing/2014/main" id="{F855319F-8F53-4BEB-B796-146C20BC28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9600" y="4908519"/>
            <a:ext cx="1973263" cy="229129"/>
          </a:xfrm>
        </p:spPr>
        <p:txBody>
          <a:bodyPr anchor="ctr">
            <a:noAutofit/>
          </a:bodyPr>
          <a:lstStyle>
            <a:lvl1pPr marL="0" indent="0" algn="l">
              <a:buNone/>
              <a:defRPr sz="1000">
                <a:solidFill>
                  <a:srgbClr val="465A64"/>
                </a:solidFill>
              </a:defRPr>
            </a:lvl1pPr>
            <a:lvl2pPr algn="ctr">
              <a:defRPr sz="1000">
                <a:solidFill>
                  <a:srgbClr val="324650"/>
                </a:solidFill>
              </a:defRPr>
            </a:lvl2pPr>
            <a:lvl3pPr algn="ctr">
              <a:defRPr sz="1000">
                <a:solidFill>
                  <a:srgbClr val="324650"/>
                </a:solidFill>
              </a:defRPr>
            </a:lvl3pPr>
            <a:lvl4pPr algn="ctr">
              <a:defRPr sz="1000">
                <a:solidFill>
                  <a:srgbClr val="324650"/>
                </a:solidFill>
              </a:defRPr>
            </a:lvl4pPr>
            <a:lvl5pPr algn="ctr">
              <a:defRPr sz="1000">
                <a:solidFill>
                  <a:srgbClr val="324650"/>
                </a:solidFill>
              </a:defRPr>
            </a:lvl5pPr>
          </a:lstStyle>
          <a:p>
            <a:endParaRPr lang="fr-BE" sz="1000" dirty="0">
              <a:solidFill>
                <a:srgbClr val="445C63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/>
          <p:nvPr userDrawn="1"/>
        </p:nvSpPr>
        <p:spPr>
          <a:xfrm>
            <a:off x="131613" y="120416"/>
            <a:ext cx="8884023" cy="4455459"/>
          </a:xfrm>
          <a:custGeom>
            <a:avLst/>
            <a:gdLst>
              <a:gd name="connsiteX0" fmla="*/ 8884023 w 8884023"/>
              <a:gd name="connsiteY0" fmla="*/ 3675529 h 4455459"/>
              <a:gd name="connsiteX1" fmla="*/ 8884023 w 8884023"/>
              <a:gd name="connsiteY1" fmla="*/ 0 h 4455459"/>
              <a:gd name="connsiteX2" fmla="*/ 0 w 8884023"/>
              <a:gd name="connsiteY2" fmla="*/ 0 h 4455459"/>
              <a:gd name="connsiteX3" fmla="*/ 0 w 8884023"/>
              <a:gd name="connsiteY3" fmla="*/ 4455459 h 4455459"/>
              <a:gd name="connsiteX4" fmla="*/ 8884023 w 8884023"/>
              <a:gd name="connsiteY4" fmla="*/ 3675529 h 4455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84023" h="4455459">
                <a:moveTo>
                  <a:pt x="8884023" y="3675529"/>
                </a:moveTo>
                <a:lnTo>
                  <a:pt x="8884023" y="0"/>
                </a:lnTo>
                <a:lnTo>
                  <a:pt x="0" y="0"/>
                </a:lnTo>
                <a:lnTo>
                  <a:pt x="0" y="4455459"/>
                </a:lnTo>
                <a:lnTo>
                  <a:pt x="8884023" y="3675529"/>
                </a:lnTo>
                <a:close/>
              </a:path>
            </a:pathLst>
          </a:custGeom>
          <a:solidFill>
            <a:srgbClr val="001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/>
          </a:p>
        </p:txBody>
      </p:sp>
      <p:pic>
        <p:nvPicPr>
          <p:cNvPr id="7" name="図 33">
            <a:extLst>
              <a:ext uri="{FF2B5EF4-FFF2-40B4-BE49-F238E27FC236}">
                <a16:creationId xmlns:a16="http://schemas.microsoft.com/office/drawing/2014/main" id="{41648DB5-F5DD-4A35-B751-D4263A18B6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31312" y="4567174"/>
            <a:ext cx="3581400" cy="395386"/>
          </a:xfrm>
          <a:prstGeom prst="rect">
            <a:avLst/>
          </a:prstGeom>
        </p:spPr>
      </p:pic>
      <p:pic>
        <p:nvPicPr>
          <p:cNvPr id="9" name="図 4">
            <a:extLst>
              <a:ext uri="{FF2B5EF4-FFF2-40B4-BE49-F238E27FC236}">
                <a16:creationId xmlns:a16="http://schemas.microsoft.com/office/drawing/2014/main" id="{D73A1C34-91DA-4047-9A37-5399ABA213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4490" y="1245229"/>
            <a:ext cx="1116848" cy="1116848"/>
          </a:xfrm>
          <a:prstGeom prst="rect">
            <a:avLst/>
          </a:prstGeom>
        </p:spPr>
      </p:pic>
      <p:sp>
        <p:nvSpPr>
          <p:cNvPr id="11" name="タイトル 1">
            <a:extLst>
              <a:ext uri="{FF2B5EF4-FFF2-40B4-BE49-F238E27FC236}">
                <a16:creationId xmlns:a16="http://schemas.microsoft.com/office/drawing/2014/main" id="{EB9ACF76-6C9F-4DEE-A616-2F3C252992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white">
          <a:xfrm>
            <a:off x="457200" y="1043568"/>
            <a:ext cx="6600535" cy="1512888"/>
          </a:xfrm>
        </p:spPr>
        <p:txBody>
          <a:bodyPr>
            <a:normAutofit/>
          </a:bodyPr>
          <a:lstStyle>
            <a:lvl1pPr>
              <a:defRPr sz="4000" b="1" i="0" baseline="0">
                <a:latin typeface="+mn-lt"/>
                <a:ea typeface="Meiryo" charset="-128"/>
                <a:cs typeface="Meiryo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7C506CB4-3978-4068-8DF2-DBAF8DE46A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7200" y="2635743"/>
            <a:ext cx="6600535" cy="486011"/>
          </a:xfrm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chemeClr val="bg1"/>
                </a:solidFill>
                <a:latin typeface="+mn-lt"/>
                <a:ea typeface="Meiryo" charset="-128"/>
                <a:cs typeface="Meiryo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Subtitle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CC4879D-C2EC-4DE0-867D-2F037078E4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1763" y="120650"/>
            <a:ext cx="8880475" cy="445452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fr-BE" dirty="0"/>
          </a:p>
        </p:txBody>
      </p:sp>
      <p:pic>
        <p:nvPicPr>
          <p:cNvPr id="9" name="図 4">
            <a:extLst>
              <a:ext uri="{FF2B5EF4-FFF2-40B4-BE49-F238E27FC236}">
                <a16:creationId xmlns:a16="http://schemas.microsoft.com/office/drawing/2014/main" id="{D73A1C34-91DA-4047-9A37-5399ABA213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4490" y="1245229"/>
            <a:ext cx="1116848" cy="1116848"/>
          </a:xfrm>
          <a:prstGeom prst="rect">
            <a:avLst/>
          </a:prstGeom>
        </p:spPr>
      </p:pic>
      <p:sp>
        <p:nvSpPr>
          <p:cNvPr id="11" name="タイトル 1">
            <a:extLst>
              <a:ext uri="{FF2B5EF4-FFF2-40B4-BE49-F238E27FC236}">
                <a16:creationId xmlns:a16="http://schemas.microsoft.com/office/drawing/2014/main" id="{EB9ACF76-6C9F-4DEE-A616-2F3C252992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white">
          <a:xfrm>
            <a:off x="457200" y="1043568"/>
            <a:ext cx="6600535" cy="1512888"/>
          </a:xfrm>
          <a:solidFill>
            <a:srgbClr val="465A64">
              <a:alpha val="15000"/>
            </a:srgbClr>
          </a:solidFill>
        </p:spPr>
        <p:txBody>
          <a:bodyPr>
            <a:normAutofit/>
          </a:bodyPr>
          <a:lstStyle>
            <a:lvl1pPr>
              <a:defRPr sz="4000" b="1" i="0" baseline="0">
                <a:latin typeface="+mn-lt"/>
                <a:ea typeface="Meiryo" charset="-128"/>
                <a:cs typeface="Meiryo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7C506CB4-3978-4068-8DF2-DBAF8DE46A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7200" y="2635743"/>
            <a:ext cx="6600535" cy="486011"/>
          </a:xfrm>
          <a:solidFill>
            <a:srgbClr val="465A64">
              <a:alpha val="15000"/>
            </a:srgbClr>
          </a:solidFill>
        </p:spPr>
        <p:txBody>
          <a:bodyPr>
            <a:noAutofit/>
          </a:bodyPr>
          <a:lstStyle>
            <a:lvl1pPr marL="0" indent="0" algn="l">
              <a:buNone/>
              <a:defRPr sz="2400" b="0" i="0" baseline="0">
                <a:solidFill>
                  <a:schemeClr val="bg1"/>
                </a:solidFill>
                <a:latin typeface="+mn-lt"/>
                <a:ea typeface="Meiryo" charset="-128"/>
                <a:cs typeface="Meiryo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833CD0-C36A-42DE-A6CF-461976BDD2A5}"/>
              </a:ext>
            </a:extLst>
          </p:cNvPr>
          <p:cNvSpPr/>
          <p:nvPr userDrawn="1"/>
        </p:nvSpPr>
        <p:spPr>
          <a:xfrm>
            <a:off x="127379" y="3789501"/>
            <a:ext cx="8918576" cy="1361295"/>
          </a:xfrm>
          <a:custGeom>
            <a:avLst/>
            <a:gdLst>
              <a:gd name="connsiteX0" fmla="*/ 0 w 8880475"/>
              <a:gd name="connsiteY0" fmla="*/ 0 h 1357017"/>
              <a:gd name="connsiteX1" fmla="*/ 8880475 w 8880475"/>
              <a:gd name="connsiteY1" fmla="*/ 0 h 1357017"/>
              <a:gd name="connsiteX2" fmla="*/ 8880475 w 8880475"/>
              <a:gd name="connsiteY2" fmla="*/ 1357017 h 1357017"/>
              <a:gd name="connsiteX3" fmla="*/ 0 w 8880475"/>
              <a:gd name="connsiteY3" fmla="*/ 1357017 h 1357017"/>
              <a:gd name="connsiteX4" fmla="*/ 0 w 8880475"/>
              <a:gd name="connsiteY4" fmla="*/ 0 h 1357017"/>
              <a:gd name="connsiteX0" fmla="*/ 33867 w 8880475"/>
              <a:gd name="connsiteY0" fmla="*/ 651933 h 1357017"/>
              <a:gd name="connsiteX1" fmla="*/ 8880475 w 8880475"/>
              <a:gd name="connsiteY1" fmla="*/ 0 h 1357017"/>
              <a:gd name="connsiteX2" fmla="*/ 8880475 w 8880475"/>
              <a:gd name="connsiteY2" fmla="*/ 1357017 h 1357017"/>
              <a:gd name="connsiteX3" fmla="*/ 0 w 8880475"/>
              <a:gd name="connsiteY3" fmla="*/ 1357017 h 1357017"/>
              <a:gd name="connsiteX4" fmla="*/ 33867 w 8880475"/>
              <a:gd name="connsiteY4" fmla="*/ 651933 h 1357017"/>
              <a:gd name="connsiteX0" fmla="*/ 4234 w 8880475"/>
              <a:gd name="connsiteY0" fmla="*/ 808566 h 1357017"/>
              <a:gd name="connsiteX1" fmla="*/ 8880475 w 8880475"/>
              <a:gd name="connsiteY1" fmla="*/ 0 h 1357017"/>
              <a:gd name="connsiteX2" fmla="*/ 8880475 w 8880475"/>
              <a:gd name="connsiteY2" fmla="*/ 1357017 h 1357017"/>
              <a:gd name="connsiteX3" fmla="*/ 0 w 8880475"/>
              <a:gd name="connsiteY3" fmla="*/ 1357017 h 1357017"/>
              <a:gd name="connsiteX4" fmla="*/ 4234 w 8880475"/>
              <a:gd name="connsiteY4" fmla="*/ 808566 h 1357017"/>
              <a:gd name="connsiteX0" fmla="*/ 4234 w 8880475"/>
              <a:gd name="connsiteY0" fmla="*/ 143933 h 692384"/>
              <a:gd name="connsiteX1" fmla="*/ 8872008 w 8880475"/>
              <a:gd name="connsiteY1" fmla="*/ 0 h 692384"/>
              <a:gd name="connsiteX2" fmla="*/ 8880475 w 8880475"/>
              <a:gd name="connsiteY2" fmla="*/ 692384 h 692384"/>
              <a:gd name="connsiteX3" fmla="*/ 0 w 8880475"/>
              <a:gd name="connsiteY3" fmla="*/ 692384 h 692384"/>
              <a:gd name="connsiteX4" fmla="*/ 4234 w 8880475"/>
              <a:gd name="connsiteY4" fmla="*/ 143933 h 692384"/>
              <a:gd name="connsiteX0" fmla="*/ 4234 w 8880475"/>
              <a:gd name="connsiteY0" fmla="*/ 795867 h 1344318"/>
              <a:gd name="connsiteX1" fmla="*/ 8867775 w 8880475"/>
              <a:gd name="connsiteY1" fmla="*/ 0 h 1344318"/>
              <a:gd name="connsiteX2" fmla="*/ 8880475 w 8880475"/>
              <a:gd name="connsiteY2" fmla="*/ 1344318 h 1344318"/>
              <a:gd name="connsiteX3" fmla="*/ 0 w 8880475"/>
              <a:gd name="connsiteY3" fmla="*/ 1344318 h 1344318"/>
              <a:gd name="connsiteX4" fmla="*/ 4234 w 8880475"/>
              <a:gd name="connsiteY4" fmla="*/ 795867 h 1344318"/>
              <a:gd name="connsiteX0" fmla="*/ 4234 w 8880475"/>
              <a:gd name="connsiteY0" fmla="*/ 808611 h 1357062"/>
              <a:gd name="connsiteX1" fmla="*/ 8878926 w 8880475"/>
              <a:gd name="connsiteY1" fmla="*/ 0 h 1357062"/>
              <a:gd name="connsiteX2" fmla="*/ 8880475 w 8880475"/>
              <a:gd name="connsiteY2" fmla="*/ 1357062 h 1357062"/>
              <a:gd name="connsiteX3" fmla="*/ 0 w 8880475"/>
              <a:gd name="connsiteY3" fmla="*/ 1357062 h 1357062"/>
              <a:gd name="connsiteX4" fmla="*/ 4234 w 8880475"/>
              <a:gd name="connsiteY4" fmla="*/ 808611 h 1357062"/>
              <a:gd name="connsiteX0" fmla="*/ 237 w 8883282"/>
              <a:gd name="connsiteY0" fmla="*/ 775954 h 1357062"/>
              <a:gd name="connsiteX1" fmla="*/ 8881733 w 8883282"/>
              <a:gd name="connsiteY1" fmla="*/ 0 h 1357062"/>
              <a:gd name="connsiteX2" fmla="*/ 8883282 w 8883282"/>
              <a:gd name="connsiteY2" fmla="*/ 1357062 h 1357062"/>
              <a:gd name="connsiteX3" fmla="*/ 2807 w 8883282"/>
              <a:gd name="connsiteY3" fmla="*/ 1357062 h 1357062"/>
              <a:gd name="connsiteX4" fmla="*/ 237 w 8883282"/>
              <a:gd name="connsiteY4" fmla="*/ 775954 h 1357062"/>
              <a:gd name="connsiteX0" fmla="*/ 237 w 8883282"/>
              <a:gd name="connsiteY0" fmla="*/ 775954 h 1357062"/>
              <a:gd name="connsiteX1" fmla="*/ 8881733 w 8883282"/>
              <a:gd name="connsiteY1" fmla="*/ 0 h 1357062"/>
              <a:gd name="connsiteX2" fmla="*/ 8883282 w 8883282"/>
              <a:gd name="connsiteY2" fmla="*/ 1348595 h 1357062"/>
              <a:gd name="connsiteX3" fmla="*/ 2807 w 8883282"/>
              <a:gd name="connsiteY3" fmla="*/ 1357062 h 1357062"/>
              <a:gd name="connsiteX4" fmla="*/ 237 w 8883282"/>
              <a:gd name="connsiteY4" fmla="*/ 775954 h 1357062"/>
              <a:gd name="connsiteX0" fmla="*/ 1664 w 8884709"/>
              <a:gd name="connsiteY0" fmla="*/ 775954 h 1352828"/>
              <a:gd name="connsiteX1" fmla="*/ 8883160 w 8884709"/>
              <a:gd name="connsiteY1" fmla="*/ 0 h 1352828"/>
              <a:gd name="connsiteX2" fmla="*/ 8884709 w 8884709"/>
              <a:gd name="connsiteY2" fmla="*/ 1348595 h 1352828"/>
              <a:gd name="connsiteX3" fmla="*/ 0 w 8884709"/>
              <a:gd name="connsiteY3" fmla="*/ 1352828 h 1352828"/>
              <a:gd name="connsiteX4" fmla="*/ 1664 w 8884709"/>
              <a:gd name="connsiteY4" fmla="*/ 775954 h 1352828"/>
              <a:gd name="connsiteX0" fmla="*/ 1664 w 8900105"/>
              <a:gd name="connsiteY0" fmla="*/ 784421 h 1361295"/>
              <a:gd name="connsiteX1" fmla="*/ 8900094 w 8900105"/>
              <a:gd name="connsiteY1" fmla="*/ 0 h 1361295"/>
              <a:gd name="connsiteX2" fmla="*/ 8884709 w 8900105"/>
              <a:gd name="connsiteY2" fmla="*/ 1357062 h 1361295"/>
              <a:gd name="connsiteX3" fmla="*/ 0 w 8900105"/>
              <a:gd name="connsiteY3" fmla="*/ 1361295 h 1361295"/>
              <a:gd name="connsiteX4" fmla="*/ 1664 w 8900105"/>
              <a:gd name="connsiteY4" fmla="*/ 784421 h 1361295"/>
              <a:gd name="connsiteX0" fmla="*/ 1664 w 8918576"/>
              <a:gd name="connsiteY0" fmla="*/ 784421 h 1361295"/>
              <a:gd name="connsiteX1" fmla="*/ 8900094 w 8918576"/>
              <a:gd name="connsiteY1" fmla="*/ 0 h 1361295"/>
              <a:gd name="connsiteX2" fmla="*/ 8918576 w 8918576"/>
              <a:gd name="connsiteY2" fmla="*/ 1348596 h 1361295"/>
              <a:gd name="connsiteX3" fmla="*/ 0 w 8918576"/>
              <a:gd name="connsiteY3" fmla="*/ 1361295 h 1361295"/>
              <a:gd name="connsiteX4" fmla="*/ 1664 w 8918576"/>
              <a:gd name="connsiteY4" fmla="*/ 784421 h 1361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18576" h="1361295">
                <a:moveTo>
                  <a:pt x="1664" y="784421"/>
                </a:moveTo>
                <a:lnTo>
                  <a:pt x="8900094" y="0"/>
                </a:lnTo>
                <a:cubicBezTo>
                  <a:pt x="8900610" y="452354"/>
                  <a:pt x="8918060" y="896242"/>
                  <a:pt x="8918576" y="1348596"/>
                </a:cubicBezTo>
                <a:lnTo>
                  <a:pt x="0" y="1361295"/>
                </a:lnTo>
                <a:cubicBezTo>
                  <a:pt x="1411" y="1178478"/>
                  <a:pt x="253" y="967238"/>
                  <a:pt x="1664" y="7844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fr-BE"/>
          </a:p>
        </p:txBody>
      </p:sp>
      <p:pic>
        <p:nvPicPr>
          <p:cNvPr id="7" name="図 33">
            <a:extLst>
              <a:ext uri="{FF2B5EF4-FFF2-40B4-BE49-F238E27FC236}">
                <a16:creationId xmlns:a16="http://schemas.microsoft.com/office/drawing/2014/main" id="{41648DB5-F5DD-4A35-B751-D4263A18B6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31312" y="4567174"/>
            <a:ext cx="3581400" cy="395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8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 pag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2827" y="3982698"/>
            <a:ext cx="2362808" cy="1111910"/>
          </a:xfrm>
          <a:prstGeom prst="rect">
            <a:avLst/>
          </a:prstGeom>
        </p:spPr>
      </p:pic>
      <p:sp>
        <p:nvSpPr>
          <p:cNvPr id="12" name="フリーフォーム 11"/>
          <p:cNvSpPr/>
          <p:nvPr userDrawn="1"/>
        </p:nvSpPr>
        <p:spPr>
          <a:xfrm>
            <a:off x="131613" y="120416"/>
            <a:ext cx="8884023" cy="4455459"/>
          </a:xfrm>
          <a:custGeom>
            <a:avLst/>
            <a:gdLst>
              <a:gd name="connsiteX0" fmla="*/ 8884023 w 8884023"/>
              <a:gd name="connsiteY0" fmla="*/ 3675529 h 4455459"/>
              <a:gd name="connsiteX1" fmla="*/ 8884023 w 8884023"/>
              <a:gd name="connsiteY1" fmla="*/ 0 h 4455459"/>
              <a:gd name="connsiteX2" fmla="*/ 0 w 8884023"/>
              <a:gd name="connsiteY2" fmla="*/ 0 h 4455459"/>
              <a:gd name="connsiteX3" fmla="*/ 0 w 8884023"/>
              <a:gd name="connsiteY3" fmla="*/ 4455459 h 4455459"/>
              <a:gd name="connsiteX4" fmla="*/ 8884023 w 8884023"/>
              <a:gd name="connsiteY4" fmla="*/ 3675529 h 4455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84023" h="4455459">
                <a:moveTo>
                  <a:pt x="8884023" y="3675529"/>
                </a:moveTo>
                <a:lnTo>
                  <a:pt x="8884023" y="0"/>
                </a:lnTo>
                <a:lnTo>
                  <a:pt x="0" y="0"/>
                </a:lnTo>
                <a:lnTo>
                  <a:pt x="0" y="4455459"/>
                </a:lnTo>
                <a:lnTo>
                  <a:pt x="8884023" y="3675529"/>
                </a:lnTo>
                <a:close/>
              </a:path>
            </a:pathLst>
          </a:custGeom>
          <a:solidFill>
            <a:srgbClr val="001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9606CB-FFD2-4C2B-87F1-C552896834F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12750" y="456718"/>
            <a:ext cx="8066617" cy="2058988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1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 p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204" y="249806"/>
            <a:ext cx="2488387" cy="1170431"/>
          </a:xfrm>
          <a:prstGeom prst="rect">
            <a:avLst/>
          </a:prstGeom>
        </p:spPr>
      </p:pic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F3877DF9-1FE4-49B1-931C-A61CA0DA203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12750" y="1756351"/>
            <a:ext cx="8066617" cy="2058988"/>
          </a:xfrm>
        </p:spPr>
        <p:txBody>
          <a:bodyPr/>
          <a:lstStyle>
            <a:lvl1pPr>
              <a:defRPr>
                <a:solidFill>
                  <a:srgbClr val="465A64"/>
                </a:solidFill>
              </a:defRPr>
            </a:lvl1pPr>
            <a:lvl2pPr>
              <a:defRPr>
                <a:solidFill>
                  <a:srgbClr val="465A64"/>
                </a:solidFill>
              </a:defRPr>
            </a:lvl2pPr>
            <a:lvl3pPr>
              <a:defRPr>
                <a:solidFill>
                  <a:srgbClr val="465A64"/>
                </a:solidFill>
              </a:defRPr>
            </a:lvl3pPr>
            <a:lvl4pPr>
              <a:defRPr>
                <a:solidFill>
                  <a:srgbClr val="465A64"/>
                </a:solidFill>
              </a:defRPr>
            </a:lvl4pPr>
            <a:lvl5pPr>
              <a:defRPr>
                <a:solidFill>
                  <a:srgbClr val="465A64"/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1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131613" y="120416"/>
            <a:ext cx="8884023" cy="598973"/>
          </a:xfrm>
          <a:prstGeom prst="rect">
            <a:avLst/>
          </a:prstGeom>
          <a:solidFill>
            <a:srgbClr val="001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218101" y="145699"/>
            <a:ext cx="7557167" cy="523153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 altLang="ja-JP" dirty="0"/>
              <a:t>Header-Contents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 userDrawn="1">
            <p:ph idx="1" hasCustomPrompt="1"/>
          </p:nvPr>
        </p:nvSpPr>
        <p:spPr>
          <a:xfrm>
            <a:off x="129600" y="832816"/>
            <a:ext cx="8884800" cy="3960000"/>
          </a:xfrm>
        </p:spPr>
        <p:txBody>
          <a:bodyPr>
            <a:normAutofit/>
          </a:bodyPr>
          <a:lstStyle>
            <a:lvl1pPr>
              <a:buClr>
                <a:srgbClr val="465A64"/>
              </a:buClr>
              <a:defRPr sz="2400" baseline="0">
                <a:solidFill>
                  <a:srgbClr val="465A64"/>
                </a:solidFill>
                <a:latin typeface="+mn-lt"/>
              </a:defRPr>
            </a:lvl1pPr>
            <a:lvl2pPr>
              <a:buClr>
                <a:srgbClr val="465A64"/>
              </a:buClr>
              <a:defRPr sz="2000">
                <a:solidFill>
                  <a:srgbClr val="465A64"/>
                </a:solidFill>
                <a:latin typeface="+mn-lt"/>
              </a:defRPr>
            </a:lvl2pPr>
            <a:lvl3pPr marL="1200150" indent="-285750">
              <a:buClr>
                <a:srgbClr val="465A64"/>
              </a:buClr>
              <a:buFont typeface="Arial" panose="020B0604020202020204" pitchFamily="34" charset="0"/>
              <a:buChar char="-"/>
              <a:defRPr sz="1800">
                <a:solidFill>
                  <a:srgbClr val="465A64"/>
                </a:solidFill>
                <a:latin typeface="+mn-lt"/>
              </a:defRPr>
            </a:lvl3pPr>
            <a:lvl4pPr marL="1657350" indent="-285750">
              <a:buClr>
                <a:srgbClr val="465A64"/>
              </a:buClr>
              <a:buFont typeface="Arial" panose="020B0604020202020204" pitchFamily="34" charset="0"/>
              <a:buChar char="-"/>
              <a:defRPr sz="1600">
                <a:solidFill>
                  <a:srgbClr val="465A64"/>
                </a:solidFill>
                <a:latin typeface="+mn-lt"/>
              </a:defRPr>
            </a:lvl4pPr>
            <a:lvl5pPr marL="2114550" indent="-285750">
              <a:buClr>
                <a:srgbClr val="465A64"/>
              </a:buClr>
              <a:buFont typeface="Arial" panose="020B0604020202020204" pitchFamily="34" charset="0"/>
              <a:buChar char="-"/>
              <a:defRPr sz="1400">
                <a:solidFill>
                  <a:srgbClr val="465A64"/>
                </a:solidFill>
                <a:latin typeface="+mn-lt"/>
              </a:defRPr>
            </a:lvl5pPr>
          </a:lstStyle>
          <a:p>
            <a:pPr lvl="0"/>
            <a:r>
              <a:rPr lang="en-US" altLang="ja-JP" dirty="0"/>
              <a:t>24pt master text</a:t>
            </a:r>
          </a:p>
          <a:p>
            <a:pPr lvl="1"/>
            <a:r>
              <a:rPr lang="en-US" altLang="ja-JP" dirty="0"/>
              <a:t>20pt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 userDrawn="1">
            <p:ph type="sldNum" sz="quarter" idx="12"/>
          </p:nvPr>
        </p:nvSpPr>
        <p:spPr>
          <a:xfrm>
            <a:off x="8491905" y="4917912"/>
            <a:ext cx="520482" cy="176080"/>
          </a:xfrm>
        </p:spPr>
        <p:txBody>
          <a:bodyPr/>
          <a:lstStyle>
            <a:lvl1pPr>
              <a:defRPr baseline="0">
                <a:solidFill>
                  <a:srgbClr val="465A64"/>
                </a:solidFill>
                <a:latin typeface="+mn-lt"/>
              </a:defRPr>
            </a:lvl1pPr>
          </a:lstStyle>
          <a:p>
            <a:fld id="{D6152712-CC26-414E-BBBB-4CE9F911246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8782242" y="602672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7550727" y="584969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131613" y="4906867"/>
            <a:ext cx="8884023" cy="0"/>
          </a:xfrm>
          <a:prstGeom prst="line">
            <a:avLst/>
          </a:prstGeom>
          <a:ln w="19050">
            <a:solidFill>
              <a:schemeClr val="accent5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図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8411" y="257317"/>
            <a:ext cx="906902" cy="335768"/>
          </a:xfrm>
          <a:prstGeom prst="rect">
            <a:avLst/>
          </a:prstGeom>
        </p:spPr>
      </p:pic>
      <p:sp>
        <p:nvSpPr>
          <p:cNvPr id="15" name="Espace réservé du texte 12">
            <a:extLst>
              <a:ext uri="{FF2B5EF4-FFF2-40B4-BE49-F238E27FC236}">
                <a16:creationId xmlns:a16="http://schemas.microsoft.com/office/drawing/2014/main" id="{52AFD01B-51CA-4FBF-BCFD-A5CD25761C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9600" y="4908519"/>
            <a:ext cx="1973263" cy="229129"/>
          </a:xfrm>
        </p:spPr>
        <p:txBody>
          <a:bodyPr anchor="ctr">
            <a:noAutofit/>
          </a:bodyPr>
          <a:lstStyle>
            <a:lvl1pPr marL="0" indent="0" algn="l">
              <a:buNone/>
              <a:defRPr sz="1000">
                <a:solidFill>
                  <a:srgbClr val="465A64"/>
                </a:solidFill>
              </a:defRPr>
            </a:lvl1pPr>
            <a:lvl2pPr algn="ctr">
              <a:defRPr sz="1000">
                <a:solidFill>
                  <a:srgbClr val="324650"/>
                </a:solidFill>
              </a:defRPr>
            </a:lvl2pPr>
            <a:lvl3pPr algn="ctr">
              <a:defRPr sz="1000">
                <a:solidFill>
                  <a:srgbClr val="324650"/>
                </a:solidFill>
              </a:defRPr>
            </a:lvl3pPr>
            <a:lvl4pPr algn="ctr">
              <a:defRPr sz="1000">
                <a:solidFill>
                  <a:srgbClr val="324650"/>
                </a:solidFill>
              </a:defRPr>
            </a:lvl4pPr>
            <a:lvl5pPr algn="ctr">
              <a:defRPr sz="1000">
                <a:solidFill>
                  <a:srgbClr val="324650"/>
                </a:solidFill>
              </a:defRPr>
            </a:lvl5pPr>
          </a:lstStyle>
          <a:p>
            <a:endParaRPr lang="fr-BE" sz="1000" dirty="0">
              <a:solidFill>
                <a:srgbClr val="445C63"/>
              </a:solidFill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&amp; No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2249" y="159107"/>
            <a:ext cx="1119226" cy="526694"/>
          </a:xfrm>
          <a:prstGeom prst="rect">
            <a:avLst/>
          </a:prstGeom>
        </p:spPr>
      </p:pic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493918" y="4916907"/>
            <a:ext cx="520482" cy="176080"/>
          </a:xfrm>
        </p:spPr>
        <p:txBody>
          <a:bodyPr/>
          <a:lstStyle>
            <a:lvl1pPr>
              <a:defRPr baseline="0">
                <a:solidFill>
                  <a:srgbClr val="465A64"/>
                </a:solidFill>
                <a:latin typeface="+mn-lt"/>
              </a:defRPr>
            </a:lvl1pPr>
          </a:lstStyle>
          <a:p>
            <a:fld id="{D6152712-CC26-414E-BBBB-4CE9F911246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8D048C5E-E334-47E4-A205-91EA25D535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9600" y="832816"/>
            <a:ext cx="8884800" cy="3960000"/>
          </a:xfrm>
        </p:spPr>
        <p:txBody>
          <a:bodyPr>
            <a:normAutofit/>
          </a:bodyPr>
          <a:lstStyle>
            <a:lvl1pPr marL="457200" indent="-457200">
              <a:buClr>
                <a:srgbClr val="465A64"/>
              </a:buClr>
              <a:buFont typeface="Arial" panose="020B0604020202020204" pitchFamily="34" charset="0"/>
              <a:buChar char="•"/>
              <a:defRPr sz="2400" baseline="0">
                <a:solidFill>
                  <a:srgbClr val="465A64"/>
                </a:solidFill>
                <a:latin typeface="+mn-lt"/>
              </a:defRPr>
            </a:lvl1pPr>
            <a:lvl2pPr marL="914400" indent="-457200">
              <a:buClr>
                <a:srgbClr val="465A64"/>
              </a:buClr>
              <a:buFont typeface="Arial" panose="020B0604020202020204" pitchFamily="34" charset="0"/>
              <a:buChar char="•"/>
              <a:defRPr sz="2000">
                <a:solidFill>
                  <a:srgbClr val="465A64"/>
                </a:solidFill>
                <a:latin typeface="+mn-lt"/>
              </a:defRPr>
            </a:lvl2pPr>
            <a:lvl3pPr marL="1200150" indent="-285750">
              <a:buClr>
                <a:srgbClr val="465A64"/>
              </a:buClr>
              <a:buFont typeface="Arial" panose="020B0604020202020204" pitchFamily="34" charset="0"/>
              <a:buChar char="•"/>
              <a:defRPr sz="1800">
                <a:solidFill>
                  <a:srgbClr val="465A64"/>
                </a:solidFill>
                <a:latin typeface="+mn-lt"/>
              </a:defRPr>
            </a:lvl3pPr>
            <a:lvl4pPr marL="1657350" indent="-285750">
              <a:buClr>
                <a:srgbClr val="465A64"/>
              </a:buClr>
              <a:buFont typeface="Arial" panose="020B0604020202020204" pitchFamily="34" charset="0"/>
              <a:buChar char="•"/>
              <a:defRPr sz="1600">
                <a:solidFill>
                  <a:srgbClr val="465A64"/>
                </a:solidFill>
                <a:latin typeface="+mn-lt"/>
              </a:defRPr>
            </a:lvl4pPr>
            <a:lvl5pPr marL="2114550" indent="-285750">
              <a:buClr>
                <a:srgbClr val="465A64"/>
              </a:buClr>
              <a:buFont typeface="Arial" panose="020B0604020202020204" pitchFamily="34" charset="0"/>
              <a:buChar char="•"/>
              <a:defRPr sz="1400">
                <a:solidFill>
                  <a:srgbClr val="465A64"/>
                </a:solidFill>
                <a:latin typeface="+mn-lt"/>
              </a:defRPr>
            </a:lvl5pPr>
          </a:lstStyle>
          <a:p>
            <a:pPr lvl="0"/>
            <a:r>
              <a:rPr lang="en-US" altLang="ja-JP" dirty="0"/>
              <a:t>24pt master text</a:t>
            </a:r>
          </a:p>
          <a:p>
            <a:pPr lvl="1"/>
            <a:r>
              <a:rPr lang="en-US" altLang="ja-JP" dirty="0"/>
              <a:t>20pt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4A664FCF-46C6-4C2F-9CC1-74833B1C28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9600" y="4908519"/>
            <a:ext cx="1973263" cy="229129"/>
          </a:xfrm>
        </p:spPr>
        <p:txBody>
          <a:bodyPr anchor="ctr">
            <a:noAutofit/>
          </a:bodyPr>
          <a:lstStyle>
            <a:lvl1pPr marL="0" indent="0" algn="l">
              <a:buNone/>
              <a:defRPr sz="1000">
                <a:solidFill>
                  <a:srgbClr val="465A64"/>
                </a:solidFill>
              </a:defRPr>
            </a:lvl1pPr>
            <a:lvl2pPr algn="ctr">
              <a:defRPr sz="1000">
                <a:solidFill>
                  <a:srgbClr val="324650"/>
                </a:solidFill>
              </a:defRPr>
            </a:lvl2pPr>
            <a:lvl3pPr algn="ctr">
              <a:defRPr sz="1000">
                <a:solidFill>
                  <a:srgbClr val="324650"/>
                </a:solidFill>
              </a:defRPr>
            </a:lvl3pPr>
            <a:lvl4pPr algn="ctr">
              <a:defRPr sz="1000">
                <a:solidFill>
                  <a:srgbClr val="324650"/>
                </a:solidFill>
              </a:defRPr>
            </a:lvl4pPr>
            <a:lvl5pPr algn="ctr">
              <a:defRPr sz="1000">
                <a:solidFill>
                  <a:srgbClr val="324650"/>
                </a:solidFill>
              </a:defRPr>
            </a:lvl5pPr>
          </a:lstStyle>
          <a:p>
            <a:endParaRPr lang="fr-BE" sz="1000" dirty="0">
              <a:solidFill>
                <a:srgbClr val="445C63"/>
              </a:solidFill>
            </a:endParaRPr>
          </a:p>
        </p:txBody>
      </p:sp>
      <p:cxnSp>
        <p:nvCxnSpPr>
          <p:cNvPr id="9" name="直線コネクタ 10">
            <a:extLst>
              <a:ext uri="{FF2B5EF4-FFF2-40B4-BE49-F238E27FC236}">
                <a16:creationId xmlns:a16="http://schemas.microsoft.com/office/drawing/2014/main" id="{10819A05-C0C4-47B9-8624-C02603C7D9FF}"/>
              </a:ext>
            </a:extLst>
          </p:cNvPr>
          <p:cNvCxnSpPr/>
          <p:nvPr userDrawn="1"/>
        </p:nvCxnSpPr>
        <p:spPr>
          <a:xfrm>
            <a:off x="131613" y="4906867"/>
            <a:ext cx="8884023" cy="0"/>
          </a:xfrm>
          <a:prstGeom prst="line">
            <a:avLst/>
          </a:prstGeom>
          <a:ln w="19050">
            <a:solidFill>
              <a:schemeClr val="accent5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s -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 userDrawn="1">
            <p:ph sz="half" idx="2" hasCustomPrompt="1"/>
          </p:nvPr>
        </p:nvSpPr>
        <p:spPr>
          <a:xfrm>
            <a:off x="4695636" y="832814"/>
            <a:ext cx="4320000" cy="3960000"/>
          </a:xfrm>
        </p:spPr>
        <p:txBody>
          <a:bodyPr/>
          <a:lstStyle>
            <a:lvl1pPr>
              <a:defRPr sz="2400" baseline="0">
                <a:solidFill>
                  <a:srgbClr val="465A64"/>
                </a:solidFill>
                <a:latin typeface="+mn-lt"/>
              </a:defRPr>
            </a:lvl1pPr>
            <a:lvl2pPr>
              <a:defRPr sz="2000">
                <a:solidFill>
                  <a:srgbClr val="465A64"/>
                </a:solidFill>
                <a:latin typeface="+mn-lt"/>
              </a:defRPr>
            </a:lvl2pPr>
            <a:lvl3pPr>
              <a:defRPr sz="1800">
                <a:solidFill>
                  <a:srgbClr val="465A64"/>
                </a:solidFill>
                <a:latin typeface="+mn-lt"/>
              </a:defRPr>
            </a:lvl3pPr>
            <a:lvl4pPr>
              <a:defRPr sz="1600">
                <a:solidFill>
                  <a:srgbClr val="465A64"/>
                </a:solidFill>
                <a:latin typeface="+mn-lt"/>
              </a:defRPr>
            </a:lvl4pPr>
            <a:lvl5pPr>
              <a:defRPr sz="1400">
                <a:solidFill>
                  <a:srgbClr val="465A6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/>
              <a:t>24pt master text</a:t>
            </a:r>
          </a:p>
          <a:p>
            <a:pPr lvl="1"/>
            <a:r>
              <a:rPr lang="en-US" altLang="ja-JP" dirty="0"/>
              <a:t>20pt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 userDrawn="1">
            <p:ph type="sldNum" sz="quarter" idx="12"/>
          </p:nvPr>
        </p:nvSpPr>
        <p:spPr>
          <a:xfrm>
            <a:off x="8495154" y="4917577"/>
            <a:ext cx="520482" cy="176080"/>
          </a:xfrm>
        </p:spPr>
        <p:txBody>
          <a:bodyPr/>
          <a:lstStyle>
            <a:lvl1pPr>
              <a:defRPr baseline="0">
                <a:solidFill>
                  <a:srgbClr val="465A64"/>
                </a:solidFill>
                <a:latin typeface="+mn-lt"/>
              </a:defRPr>
            </a:lvl1pPr>
          </a:lstStyle>
          <a:p>
            <a:fld id="{D6152712-CC26-414E-BBBB-4CE9F911246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0" name="コンテンツ プレースホルダー 3"/>
          <p:cNvSpPr>
            <a:spLocks noGrp="1"/>
          </p:cNvSpPr>
          <p:nvPr userDrawn="1">
            <p:ph sz="half" idx="13" hasCustomPrompt="1"/>
          </p:nvPr>
        </p:nvSpPr>
        <p:spPr>
          <a:xfrm>
            <a:off x="131613" y="832814"/>
            <a:ext cx="4320000" cy="3960000"/>
          </a:xfrm>
        </p:spPr>
        <p:txBody>
          <a:bodyPr/>
          <a:lstStyle>
            <a:lvl1pPr>
              <a:defRPr sz="2400" baseline="0">
                <a:solidFill>
                  <a:srgbClr val="465A64"/>
                </a:solidFill>
                <a:latin typeface="+mn-lt"/>
              </a:defRPr>
            </a:lvl1pPr>
            <a:lvl2pPr>
              <a:defRPr sz="2000">
                <a:solidFill>
                  <a:srgbClr val="465A64"/>
                </a:solidFill>
                <a:latin typeface="+mn-lt"/>
              </a:defRPr>
            </a:lvl2pPr>
            <a:lvl3pPr>
              <a:defRPr sz="1800">
                <a:solidFill>
                  <a:srgbClr val="465A64"/>
                </a:solidFill>
                <a:latin typeface="+mn-lt"/>
              </a:defRPr>
            </a:lvl3pPr>
            <a:lvl4pPr>
              <a:defRPr sz="1600">
                <a:solidFill>
                  <a:srgbClr val="465A64"/>
                </a:solidFill>
                <a:latin typeface="+mn-lt"/>
              </a:defRPr>
            </a:lvl4pPr>
            <a:lvl5pPr>
              <a:defRPr sz="1400">
                <a:solidFill>
                  <a:srgbClr val="465A6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/>
              <a:t>24pt master text</a:t>
            </a:r>
          </a:p>
          <a:p>
            <a:pPr lvl="1"/>
            <a:r>
              <a:rPr lang="en-US" altLang="ja-JP" dirty="0"/>
              <a:t>20pt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11" name="正方形/長方形 10"/>
          <p:cNvSpPr/>
          <p:nvPr userDrawn="1"/>
        </p:nvSpPr>
        <p:spPr>
          <a:xfrm>
            <a:off x="131613" y="120416"/>
            <a:ext cx="8884023" cy="598973"/>
          </a:xfrm>
          <a:prstGeom prst="rect">
            <a:avLst/>
          </a:prstGeom>
          <a:solidFill>
            <a:srgbClr val="001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/>
          </a:p>
        </p:txBody>
      </p:sp>
      <p:sp>
        <p:nvSpPr>
          <p:cNvPr id="13" name="タイトル 1"/>
          <p:cNvSpPr>
            <a:spLocks noGrp="1"/>
          </p:cNvSpPr>
          <p:nvPr>
            <p:ph type="title" hasCustomPrompt="1"/>
          </p:nvPr>
        </p:nvSpPr>
        <p:spPr bwMode="white">
          <a:xfrm>
            <a:off x="218101" y="145699"/>
            <a:ext cx="7557167" cy="523153"/>
          </a:xfrm>
        </p:spPr>
        <p:txBody>
          <a:bodyPr>
            <a:normAutofit/>
          </a:bodyPr>
          <a:lstStyle>
            <a:lvl1pPr>
              <a:defRPr sz="2800">
                <a:latin typeface="+mn-lt"/>
              </a:defRPr>
            </a:lvl1pPr>
          </a:lstStyle>
          <a:p>
            <a:r>
              <a:rPr lang="en-US" altLang="ja-JP" dirty="0"/>
              <a:t>Header-Contents</a:t>
            </a:r>
            <a:endParaRPr kumimoji="1" lang="ja-JP" altLang="en-US" dirty="0"/>
          </a:p>
        </p:txBody>
      </p:sp>
      <p:cxnSp>
        <p:nvCxnSpPr>
          <p:cNvPr id="10" name="直線コネクタ 9"/>
          <p:cNvCxnSpPr/>
          <p:nvPr userDrawn="1"/>
        </p:nvCxnSpPr>
        <p:spPr>
          <a:xfrm>
            <a:off x="131613" y="4906867"/>
            <a:ext cx="8884023" cy="0"/>
          </a:xfrm>
          <a:prstGeom prst="line">
            <a:avLst/>
          </a:prstGeom>
          <a:ln w="19050">
            <a:solidFill>
              <a:schemeClr val="accent5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8411" y="257317"/>
            <a:ext cx="906902" cy="335768"/>
          </a:xfrm>
          <a:prstGeom prst="rect">
            <a:avLst/>
          </a:prstGeom>
        </p:spPr>
      </p:pic>
      <p:sp>
        <p:nvSpPr>
          <p:cNvPr id="17" name="Espace réservé du texte 12">
            <a:extLst>
              <a:ext uri="{FF2B5EF4-FFF2-40B4-BE49-F238E27FC236}">
                <a16:creationId xmlns:a16="http://schemas.microsoft.com/office/drawing/2014/main" id="{F97BFF33-1402-4718-A9FC-CD925F82CD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9600" y="4908519"/>
            <a:ext cx="1973263" cy="229129"/>
          </a:xfrm>
        </p:spPr>
        <p:txBody>
          <a:bodyPr anchor="ctr">
            <a:noAutofit/>
          </a:bodyPr>
          <a:lstStyle>
            <a:lvl1pPr marL="0" indent="0" algn="l">
              <a:buNone/>
              <a:defRPr sz="1000">
                <a:solidFill>
                  <a:srgbClr val="465A64"/>
                </a:solidFill>
              </a:defRPr>
            </a:lvl1pPr>
            <a:lvl2pPr algn="ctr">
              <a:defRPr sz="1000">
                <a:solidFill>
                  <a:srgbClr val="324650"/>
                </a:solidFill>
              </a:defRPr>
            </a:lvl2pPr>
            <a:lvl3pPr algn="ctr">
              <a:defRPr sz="1000">
                <a:solidFill>
                  <a:srgbClr val="324650"/>
                </a:solidFill>
              </a:defRPr>
            </a:lvl3pPr>
            <a:lvl4pPr algn="ctr">
              <a:defRPr sz="1000">
                <a:solidFill>
                  <a:srgbClr val="324650"/>
                </a:solidFill>
              </a:defRPr>
            </a:lvl4pPr>
            <a:lvl5pPr algn="ctr">
              <a:defRPr sz="1000">
                <a:solidFill>
                  <a:srgbClr val="324650"/>
                </a:solidFill>
              </a:defRPr>
            </a:lvl5pPr>
          </a:lstStyle>
          <a:p>
            <a:endParaRPr lang="fr-BE" sz="1000" dirty="0">
              <a:solidFill>
                <a:srgbClr val="445C6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s - 2 Columns w/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 userDrawn="1">
            <p:ph type="body" idx="1" hasCustomPrompt="1"/>
          </p:nvPr>
        </p:nvSpPr>
        <p:spPr>
          <a:xfrm>
            <a:off x="131612" y="825876"/>
            <a:ext cx="4320000" cy="442161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465A64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dirty="0"/>
              <a:t>Column title</a:t>
            </a:r>
            <a:endParaRPr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 userDrawn="1">
            <p:ph sz="half" idx="2" hasCustomPrompt="1"/>
          </p:nvPr>
        </p:nvSpPr>
        <p:spPr>
          <a:xfrm>
            <a:off x="131612" y="1325563"/>
            <a:ext cx="4320000" cy="3479909"/>
          </a:xfrm>
        </p:spPr>
        <p:txBody>
          <a:bodyPr/>
          <a:lstStyle>
            <a:lvl1pPr>
              <a:defRPr sz="2000" baseline="0">
                <a:solidFill>
                  <a:srgbClr val="465A64"/>
                </a:solidFill>
                <a:latin typeface="+mn-lt"/>
              </a:defRPr>
            </a:lvl1pPr>
            <a:lvl2pPr>
              <a:defRPr sz="1800">
                <a:solidFill>
                  <a:srgbClr val="465A64"/>
                </a:solidFill>
                <a:latin typeface="+mn-lt"/>
              </a:defRPr>
            </a:lvl2pPr>
            <a:lvl3pPr>
              <a:defRPr sz="1600">
                <a:solidFill>
                  <a:srgbClr val="465A64"/>
                </a:solidFill>
                <a:latin typeface="+mn-lt"/>
              </a:defRPr>
            </a:lvl3pPr>
            <a:lvl4pPr>
              <a:defRPr sz="1400">
                <a:solidFill>
                  <a:srgbClr val="465A64"/>
                </a:solidFill>
                <a:latin typeface="+mn-lt"/>
              </a:defRPr>
            </a:lvl4pPr>
            <a:lvl5pPr>
              <a:defRPr sz="1200">
                <a:solidFill>
                  <a:srgbClr val="465A64"/>
                </a:solidFill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dirty="0"/>
              <a:t>20pt master text</a:t>
            </a:r>
          </a:p>
          <a:p>
            <a:pPr lvl="1"/>
            <a:r>
              <a:rPr lang="en-US" altLang="ja-JP" dirty="0"/>
              <a:t>18pt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 userDrawn="1">
            <p:ph type="sldNum" sz="quarter" idx="12"/>
          </p:nvPr>
        </p:nvSpPr>
        <p:spPr>
          <a:xfrm>
            <a:off x="8491906" y="4917577"/>
            <a:ext cx="520482" cy="176080"/>
          </a:xfrm>
        </p:spPr>
        <p:txBody>
          <a:bodyPr/>
          <a:lstStyle>
            <a:lvl1pPr>
              <a:defRPr baseline="0">
                <a:solidFill>
                  <a:srgbClr val="465A64"/>
                </a:solidFill>
                <a:latin typeface="+mn-lt"/>
              </a:defRPr>
            </a:lvl1pPr>
          </a:lstStyle>
          <a:p>
            <a:fld id="{D6152712-CC26-414E-BBBB-4CE9F911246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9" name="テキスト プレースホルダー 2"/>
          <p:cNvSpPr>
            <a:spLocks noGrp="1"/>
          </p:cNvSpPr>
          <p:nvPr userDrawn="1">
            <p:ph type="body" idx="13" hasCustomPrompt="1"/>
          </p:nvPr>
        </p:nvSpPr>
        <p:spPr>
          <a:xfrm>
            <a:off x="4695636" y="825876"/>
            <a:ext cx="4320000" cy="442161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465A64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dirty="0"/>
              <a:t>Column title</a:t>
            </a:r>
            <a:endParaRPr lang="ja-JP" altLang="en-US" dirty="0"/>
          </a:p>
        </p:txBody>
      </p:sp>
      <p:sp>
        <p:nvSpPr>
          <p:cNvPr id="20" name="コンテンツ プレースホルダー 3"/>
          <p:cNvSpPr>
            <a:spLocks noGrp="1"/>
          </p:cNvSpPr>
          <p:nvPr userDrawn="1">
            <p:ph sz="half" idx="14" hasCustomPrompt="1"/>
          </p:nvPr>
        </p:nvSpPr>
        <p:spPr>
          <a:xfrm>
            <a:off x="4695636" y="1325563"/>
            <a:ext cx="4320000" cy="3479909"/>
          </a:xfrm>
        </p:spPr>
        <p:txBody>
          <a:bodyPr/>
          <a:lstStyle>
            <a:lvl1pPr>
              <a:defRPr sz="2000" baseline="0">
                <a:solidFill>
                  <a:srgbClr val="465A64"/>
                </a:solidFill>
                <a:latin typeface="+mn-lt"/>
              </a:defRPr>
            </a:lvl1pPr>
            <a:lvl2pPr>
              <a:defRPr sz="1800">
                <a:solidFill>
                  <a:srgbClr val="465A64"/>
                </a:solidFill>
                <a:latin typeface="+mn-lt"/>
              </a:defRPr>
            </a:lvl2pPr>
            <a:lvl3pPr>
              <a:defRPr sz="1600">
                <a:solidFill>
                  <a:srgbClr val="465A64"/>
                </a:solidFill>
                <a:latin typeface="+mn-lt"/>
              </a:defRPr>
            </a:lvl3pPr>
            <a:lvl4pPr>
              <a:defRPr sz="1400">
                <a:solidFill>
                  <a:srgbClr val="465A64"/>
                </a:solidFill>
                <a:latin typeface="+mn-lt"/>
              </a:defRPr>
            </a:lvl4pPr>
            <a:lvl5pPr>
              <a:defRPr sz="1200">
                <a:solidFill>
                  <a:srgbClr val="465A64"/>
                </a:solidFill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dirty="0"/>
              <a:t>20pt master text</a:t>
            </a:r>
          </a:p>
          <a:p>
            <a:pPr lvl="1"/>
            <a:r>
              <a:rPr lang="en-US" altLang="ja-JP" dirty="0"/>
              <a:t>18pt 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131613" y="120416"/>
            <a:ext cx="8884023" cy="598973"/>
          </a:xfrm>
          <a:prstGeom prst="rect">
            <a:avLst/>
          </a:prstGeom>
          <a:solidFill>
            <a:srgbClr val="001F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/>
          </a:p>
        </p:txBody>
      </p:sp>
      <p:sp>
        <p:nvSpPr>
          <p:cNvPr id="21" name="タイトル 1"/>
          <p:cNvSpPr>
            <a:spLocks noGrp="1"/>
          </p:cNvSpPr>
          <p:nvPr>
            <p:ph type="title" hasCustomPrompt="1"/>
          </p:nvPr>
        </p:nvSpPr>
        <p:spPr bwMode="white">
          <a:xfrm>
            <a:off x="218101" y="145699"/>
            <a:ext cx="7557167" cy="523153"/>
          </a:xfrm>
        </p:spPr>
        <p:txBody>
          <a:bodyPr>
            <a:normAutofit/>
          </a:bodyPr>
          <a:lstStyle>
            <a:lvl1pPr>
              <a:defRPr sz="2800">
                <a:latin typeface="+mn-lt"/>
              </a:defRPr>
            </a:lvl1pPr>
          </a:lstStyle>
          <a:p>
            <a:r>
              <a:rPr lang="en-US" altLang="ja-JP" dirty="0"/>
              <a:t>Header-Contents</a:t>
            </a:r>
            <a:endParaRPr kumimoji="1" lang="ja-JP" altLang="en-US" dirty="0"/>
          </a:p>
        </p:txBody>
      </p:sp>
      <p:cxnSp>
        <p:nvCxnSpPr>
          <p:cNvPr id="12" name="直線コネクタ 11"/>
          <p:cNvCxnSpPr/>
          <p:nvPr userDrawn="1"/>
        </p:nvCxnSpPr>
        <p:spPr>
          <a:xfrm>
            <a:off x="131613" y="4906867"/>
            <a:ext cx="8884023" cy="0"/>
          </a:xfrm>
          <a:prstGeom prst="line">
            <a:avLst/>
          </a:prstGeom>
          <a:ln w="19050">
            <a:solidFill>
              <a:schemeClr val="accent5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図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8411" y="257317"/>
            <a:ext cx="906902" cy="335768"/>
          </a:xfrm>
          <a:prstGeom prst="rect">
            <a:avLst/>
          </a:prstGeom>
        </p:spPr>
      </p:pic>
      <p:sp>
        <p:nvSpPr>
          <p:cNvPr id="18" name="Espace réservé du texte 12">
            <a:extLst>
              <a:ext uri="{FF2B5EF4-FFF2-40B4-BE49-F238E27FC236}">
                <a16:creationId xmlns:a16="http://schemas.microsoft.com/office/drawing/2014/main" id="{84679237-565E-4CB2-AD42-2032FA6C9D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600" y="4908519"/>
            <a:ext cx="1973263" cy="229129"/>
          </a:xfrm>
        </p:spPr>
        <p:txBody>
          <a:bodyPr anchor="ctr">
            <a:noAutofit/>
          </a:bodyPr>
          <a:lstStyle>
            <a:lvl1pPr marL="0" indent="0" algn="l">
              <a:buNone/>
              <a:defRPr sz="1000">
                <a:solidFill>
                  <a:srgbClr val="465A64"/>
                </a:solidFill>
              </a:defRPr>
            </a:lvl1pPr>
            <a:lvl2pPr algn="ctr">
              <a:defRPr sz="1000">
                <a:solidFill>
                  <a:srgbClr val="324650"/>
                </a:solidFill>
              </a:defRPr>
            </a:lvl2pPr>
            <a:lvl3pPr algn="ctr">
              <a:defRPr sz="1000">
                <a:solidFill>
                  <a:srgbClr val="324650"/>
                </a:solidFill>
              </a:defRPr>
            </a:lvl3pPr>
            <a:lvl4pPr algn="ctr">
              <a:defRPr sz="1000">
                <a:solidFill>
                  <a:srgbClr val="324650"/>
                </a:solidFill>
              </a:defRPr>
            </a:lvl4pPr>
            <a:lvl5pPr algn="ctr">
              <a:defRPr sz="1000">
                <a:solidFill>
                  <a:srgbClr val="324650"/>
                </a:solidFill>
              </a:defRPr>
            </a:lvl5pPr>
          </a:lstStyle>
          <a:p>
            <a:endParaRPr lang="fr-BE" sz="1000" dirty="0">
              <a:solidFill>
                <a:srgbClr val="445C6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70651" y="177801"/>
            <a:ext cx="8640000" cy="5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30903" y="832814"/>
            <a:ext cx="8884800" cy="39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Format master text</a:t>
            </a:r>
          </a:p>
          <a:p>
            <a:pPr lvl="1"/>
            <a:r>
              <a:rPr lang="en-US" altLang="ja-JP" dirty="0"/>
              <a:t>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495221" y="4865027"/>
            <a:ext cx="520482" cy="176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 baseline="0">
                <a:solidFill>
                  <a:srgbClr val="324650"/>
                </a:solidFill>
                <a:latin typeface="+mn-lt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6152712-CC26-414E-BBBB-4CE9F911246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-36576" y="841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2722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9" r:id="rId3"/>
    <p:sldLayoutId id="2147483676" r:id="rId4"/>
    <p:sldLayoutId id="2147483674" r:id="rId5"/>
    <p:sldLayoutId id="2147483670" r:id="rId6"/>
    <p:sldLayoutId id="2147483669" r:id="rId7"/>
    <p:sldLayoutId id="2147483671" r:id="rId8"/>
    <p:sldLayoutId id="2147483672" r:id="rId9"/>
    <p:sldLayoutId id="2147483678" r:id="rId10"/>
    <p:sldLayoutId id="2147483673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kumimoji="1" sz="3600" b="1" i="0" kern="1200" baseline="0">
          <a:solidFill>
            <a:schemeClr val="bg1"/>
          </a:solidFill>
          <a:latin typeface="+mn-lt"/>
          <a:ea typeface="Meiryo UI" panose="020B0604030504040204" pitchFamily="50" charset="-128"/>
          <a:cs typeface="+mj-cs"/>
        </a:defRPr>
      </a:lvl1pPr>
    </p:titleStyle>
    <p:bodyStyle>
      <a:lvl1pPr marL="457200" indent="-457200" algn="l" defTabSz="457200" rtl="0" eaLnBrk="1" latinLnBrk="0" hangingPunct="1">
        <a:spcBef>
          <a:spcPct val="20000"/>
        </a:spcBef>
        <a:buClr>
          <a:srgbClr val="465A64"/>
        </a:buClr>
        <a:buFont typeface="Arial" charset="0"/>
        <a:buChar char="•"/>
        <a:defRPr kumimoji="1" sz="2400" b="0" i="0" kern="1200" baseline="0">
          <a:solidFill>
            <a:srgbClr val="465A64"/>
          </a:solidFill>
          <a:latin typeface="+mn-lt"/>
          <a:ea typeface="Meiryo" charset="-128"/>
          <a:cs typeface="Meiryo" charset="-128"/>
        </a:defRPr>
      </a:lvl1pPr>
      <a:lvl2pPr marL="914400" indent="-457200" algn="l" defTabSz="457200" rtl="0" eaLnBrk="1" latinLnBrk="0" hangingPunct="1">
        <a:spcBef>
          <a:spcPct val="20000"/>
        </a:spcBef>
        <a:buClr>
          <a:srgbClr val="465A64"/>
        </a:buClr>
        <a:buFont typeface="Arial" charset="0"/>
        <a:buChar char="•"/>
        <a:defRPr kumimoji="1" sz="2000" b="0" i="0" kern="1200" baseline="0">
          <a:solidFill>
            <a:srgbClr val="465A64"/>
          </a:solidFill>
          <a:latin typeface="+mn-lt"/>
          <a:ea typeface="Meiryo" charset="-128"/>
          <a:cs typeface="Meiryo" charset="-128"/>
        </a:defRPr>
      </a:lvl2pPr>
      <a:lvl3pPr marL="1200150" indent="-285750" algn="l" defTabSz="457200" rtl="0" eaLnBrk="1" latinLnBrk="0" hangingPunct="1">
        <a:spcBef>
          <a:spcPct val="20000"/>
        </a:spcBef>
        <a:buClr>
          <a:srgbClr val="465A64"/>
        </a:buClr>
        <a:buFont typeface="Arial" charset="0"/>
        <a:buChar char="•"/>
        <a:defRPr kumimoji="1" sz="1800" b="0" i="0" kern="1200" baseline="0">
          <a:solidFill>
            <a:srgbClr val="465A64"/>
          </a:solidFill>
          <a:latin typeface="+mn-lt"/>
          <a:ea typeface="Meiryo" charset="-128"/>
          <a:cs typeface="Meiryo" charset="-128"/>
        </a:defRPr>
      </a:lvl3pPr>
      <a:lvl4pPr marL="1657350" indent="-285750" algn="l" defTabSz="457200" rtl="0" eaLnBrk="1" latinLnBrk="0" hangingPunct="1">
        <a:spcBef>
          <a:spcPct val="20000"/>
        </a:spcBef>
        <a:buClr>
          <a:srgbClr val="465A64"/>
        </a:buClr>
        <a:buFont typeface="Arial" charset="0"/>
        <a:buChar char="•"/>
        <a:defRPr kumimoji="1" sz="1600" b="0" i="0" kern="1200" baseline="0">
          <a:solidFill>
            <a:srgbClr val="465A64"/>
          </a:solidFill>
          <a:latin typeface="+mn-lt"/>
          <a:ea typeface="Meiryo" charset="-128"/>
          <a:cs typeface="Meiryo" charset="-128"/>
        </a:defRPr>
      </a:lvl4pPr>
      <a:lvl5pPr marL="2114550" indent="-285750" algn="l" defTabSz="457200" rtl="0" eaLnBrk="1" latinLnBrk="0" hangingPunct="1">
        <a:spcBef>
          <a:spcPct val="20000"/>
        </a:spcBef>
        <a:buClr>
          <a:srgbClr val="465A64"/>
        </a:buClr>
        <a:buFont typeface="Arial" charset="0"/>
        <a:buChar char="•"/>
        <a:defRPr kumimoji="1" sz="1400" b="0" i="0" kern="1200" baseline="0">
          <a:solidFill>
            <a:srgbClr val="465A64"/>
          </a:solidFill>
          <a:latin typeface="+mn-lt"/>
          <a:ea typeface="Meiryo" charset="-128"/>
          <a:cs typeface="Meiryo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F12419-D5AE-4577-A0F4-A09E5A0FFB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TECHNOWIZZ 2026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1310CA-B572-4F86-928C-BAC0F2DF8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6794" y="2367954"/>
            <a:ext cx="8386549" cy="1350470"/>
          </a:xfrm>
        </p:spPr>
        <p:txBody>
          <a:bodyPr/>
          <a:lstStyle/>
          <a:p>
            <a:r>
              <a:rPr lang="cs-CZ" altLang="cs-CZ" dirty="0"/>
              <a:t>Téma č. 2:</a:t>
            </a:r>
            <a:br>
              <a:rPr lang="cs-CZ" altLang="cs-CZ" dirty="0"/>
            </a:br>
            <a:r>
              <a:rPr lang="cs-CZ" altLang="cs-CZ" dirty="0"/>
              <a:t>Management / databáze brusných kotoučů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262" y="205227"/>
            <a:ext cx="1383322" cy="759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317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31763" y="112649"/>
            <a:ext cx="8880475" cy="4454525"/>
          </a:xfr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EA5B65D9-1D51-42EC-8ABC-83BF74952B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493" y="357188"/>
            <a:ext cx="6744586" cy="2085975"/>
          </a:xfrm>
          <a:solidFill>
            <a:srgbClr val="465A64">
              <a:alpha val="59000"/>
            </a:srgbClr>
          </a:solidFill>
        </p:spPr>
        <p:txBody>
          <a:bodyPr>
            <a:normAutofit/>
          </a:bodyPr>
          <a:lstStyle/>
          <a:p>
            <a:r>
              <a:rPr lang="cs-CZ" altLang="cs-CZ" dirty="0"/>
              <a:t>Management / databáze brusných kotoučů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EA344D3E-3A65-4EE5-B222-14D034A44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494" y="2443163"/>
            <a:ext cx="4028632" cy="415887"/>
          </a:xfrm>
          <a:solidFill>
            <a:srgbClr val="465A64">
              <a:alpha val="59000"/>
            </a:srgbClr>
          </a:solidFill>
        </p:spPr>
        <p:txBody>
          <a:bodyPr/>
          <a:lstStyle/>
          <a:p>
            <a:r>
              <a:rPr lang="cs-CZ" dirty="0"/>
              <a:t>AGC Automotive Czech a.s.</a:t>
            </a:r>
            <a:endParaRPr lang="fr-BE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568778B-9869-47DA-89E5-87ADCDCDB59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4490" y="1245229"/>
            <a:ext cx="1116848" cy="1116848"/>
          </a:xfrm>
          <a:prstGeom prst="rect">
            <a:avLst/>
          </a:prstGeom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EFFF69CB-B026-4006-A970-8918BF79B010}"/>
              </a:ext>
            </a:extLst>
          </p:cNvPr>
          <p:cNvSpPr/>
          <p:nvPr/>
        </p:nvSpPr>
        <p:spPr>
          <a:xfrm>
            <a:off x="127379" y="3789501"/>
            <a:ext cx="8918576" cy="1361295"/>
          </a:xfrm>
          <a:custGeom>
            <a:avLst/>
            <a:gdLst>
              <a:gd name="connsiteX0" fmla="*/ 0 w 8880475"/>
              <a:gd name="connsiteY0" fmla="*/ 0 h 1357017"/>
              <a:gd name="connsiteX1" fmla="*/ 8880475 w 8880475"/>
              <a:gd name="connsiteY1" fmla="*/ 0 h 1357017"/>
              <a:gd name="connsiteX2" fmla="*/ 8880475 w 8880475"/>
              <a:gd name="connsiteY2" fmla="*/ 1357017 h 1357017"/>
              <a:gd name="connsiteX3" fmla="*/ 0 w 8880475"/>
              <a:gd name="connsiteY3" fmla="*/ 1357017 h 1357017"/>
              <a:gd name="connsiteX4" fmla="*/ 0 w 8880475"/>
              <a:gd name="connsiteY4" fmla="*/ 0 h 1357017"/>
              <a:gd name="connsiteX0" fmla="*/ 33867 w 8880475"/>
              <a:gd name="connsiteY0" fmla="*/ 651933 h 1357017"/>
              <a:gd name="connsiteX1" fmla="*/ 8880475 w 8880475"/>
              <a:gd name="connsiteY1" fmla="*/ 0 h 1357017"/>
              <a:gd name="connsiteX2" fmla="*/ 8880475 w 8880475"/>
              <a:gd name="connsiteY2" fmla="*/ 1357017 h 1357017"/>
              <a:gd name="connsiteX3" fmla="*/ 0 w 8880475"/>
              <a:gd name="connsiteY3" fmla="*/ 1357017 h 1357017"/>
              <a:gd name="connsiteX4" fmla="*/ 33867 w 8880475"/>
              <a:gd name="connsiteY4" fmla="*/ 651933 h 1357017"/>
              <a:gd name="connsiteX0" fmla="*/ 4234 w 8880475"/>
              <a:gd name="connsiteY0" fmla="*/ 808566 h 1357017"/>
              <a:gd name="connsiteX1" fmla="*/ 8880475 w 8880475"/>
              <a:gd name="connsiteY1" fmla="*/ 0 h 1357017"/>
              <a:gd name="connsiteX2" fmla="*/ 8880475 w 8880475"/>
              <a:gd name="connsiteY2" fmla="*/ 1357017 h 1357017"/>
              <a:gd name="connsiteX3" fmla="*/ 0 w 8880475"/>
              <a:gd name="connsiteY3" fmla="*/ 1357017 h 1357017"/>
              <a:gd name="connsiteX4" fmla="*/ 4234 w 8880475"/>
              <a:gd name="connsiteY4" fmla="*/ 808566 h 1357017"/>
              <a:gd name="connsiteX0" fmla="*/ 4234 w 8880475"/>
              <a:gd name="connsiteY0" fmla="*/ 143933 h 692384"/>
              <a:gd name="connsiteX1" fmla="*/ 8872008 w 8880475"/>
              <a:gd name="connsiteY1" fmla="*/ 0 h 692384"/>
              <a:gd name="connsiteX2" fmla="*/ 8880475 w 8880475"/>
              <a:gd name="connsiteY2" fmla="*/ 692384 h 692384"/>
              <a:gd name="connsiteX3" fmla="*/ 0 w 8880475"/>
              <a:gd name="connsiteY3" fmla="*/ 692384 h 692384"/>
              <a:gd name="connsiteX4" fmla="*/ 4234 w 8880475"/>
              <a:gd name="connsiteY4" fmla="*/ 143933 h 692384"/>
              <a:gd name="connsiteX0" fmla="*/ 4234 w 8880475"/>
              <a:gd name="connsiteY0" fmla="*/ 795867 h 1344318"/>
              <a:gd name="connsiteX1" fmla="*/ 8867775 w 8880475"/>
              <a:gd name="connsiteY1" fmla="*/ 0 h 1344318"/>
              <a:gd name="connsiteX2" fmla="*/ 8880475 w 8880475"/>
              <a:gd name="connsiteY2" fmla="*/ 1344318 h 1344318"/>
              <a:gd name="connsiteX3" fmla="*/ 0 w 8880475"/>
              <a:gd name="connsiteY3" fmla="*/ 1344318 h 1344318"/>
              <a:gd name="connsiteX4" fmla="*/ 4234 w 8880475"/>
              <a:gd name="connsiteY4" fmla="*/ 795867 h 1344318"/>
              <a:gd name="connsiteX0" fmla="*/ 4234 w 8880475"/>
              <a:gd name="connsiteY0" fmla="*/ 808611 h 1357062"/>
              <a:gd name="connsiteX1" fmla="*/ 8878926 w 8880475"/>
              <a:gd name="connsiteY1" fmla="*/ 0 h 1357062"/>
              <a:gd name="connsiteX2" fmla="*/ 8880475 w 8880475"/>
              <a:gd name="connsiteY2" fmla="*/ 1357062 h 1357062"/>
              <a:gd name="connsiteX3" fmla="*/ 0 w 8880475"/>
              <a:gd name="connsiteY3" fmla="*/ 1357062 h 1357062"/>
              <a:gd name="connsiteX4" fmla="*/ 4234 w 8880475"/>
              <a:gd name="connsiteY4" fmla="*/ 808611 h 1357062"/>
              <a:gd name="connsiteX0" fmla="*/ 237 w 8883282"/>
              <a:gd name="connsiteY0" fmla="*/ 775954 h 1357062"/>
              <a:gd name="connsiteX1" fmla="*/ 8881733 w 8883282"/>
              <a:gd name="connsiteY1" fmla="*/ 0 h 1357062"/>
              <a:gd name="connsiteX2" fmla="*/ 8883282 w 8883282"/>
              <a:gd name="connsiteY2" fmla="*/ 1357062 h 1357062"/>
              <a:gd name="connsiteX3" fmla="*/ 2807 w 8883282"/>
              <a:gd name="connsiteY3" fmla="*/ 1357062 h 1357062"/>
              <a:gd name="connsiteX4" fmla="*/ 237 w 8883282"/>
              <a:gd name="connsiteY4" fmla="*/ 775954 h 1357062"/>
              <a:gd name="connsiteX0" fmla="*/ 237 w 8883282"/>
              <a:gd name="connsiteY0" fmla="*/ 775954 h 1357062"/>
              <a:gd name="connsiteX1" fmla="*/ 8881733 w 8883282"/>
              <a:gd name="connsiteY1" fmla="*/ 0 h 1357062"/>
              <a:gd name="connsiteX2" fmla="*/ 8883282 w 8883282"/>
              <a:gd name="connsiteY2" fmla="*/ 1348595 h 1357062"/>
              <a:gd name="connsiteX3" fmla="*/ 2807 w 8883282"/>
              <a:gd name="connsiteY3" fmla="*/ 1357062 h 1357062"/>
              <a:gd name="connsiteX4" fmla="*/ 237 w 8883282"/>
              <a:gd name="connsiteY4" fmla="*/ 775954 h 1357062"/>
              <a:gd name="connsiteX0" fmla="*/ 1664 w 8884709"/>
              <a:gd name="connsiteY0" fmla="*/ 775954 h 1352828"/>
              <a:gd name="connsiteX1" fmla="*/ 8883160 w 8884709"/>
              <a:gd name="connsiteY1" fmla="*/ 0 h 1352828"/>
              <a:gd name="connsiteX2" fmla="*/ 8884709 w 8884709"/>
              <a:gd name="connsiteY2" fmla="*/ 1348595 h 1352828"/>
              <a:gd name="connsiteX3" fmla="*/ 0 w 8884709"/>
              <a:gd name="connsiteY3" fmla="*/ 1352828 h 1352828"/>
              <a:gd name="connsiteX4" fmla="*/ 1664 w 8884709"/>
              <a:gd name="connsiteY4" fmla="*/ 775954 h 1352828"/>
              <a:gd name="connsiteX0" fmla="*/ 1664 w 8900105"/>
              <a:gd name="connsiteY0" fmla="*/ 784421 h 1361295"/>
              <a:gd name="connsiteX1" fmla="*/ 8900094 w 8900105"/>
              <a:gd name="connsiteY1" fmla="*/ 0 h 1361295"/>
              <a:gd name="connsiteX2" fmla="*/ 8884709 w 8900105"/>
              <a:gd name="connsiteY2" fmla="*/ 1357062 h 1361295"/>
              <a:gd name="connsiteX3" fmla="*/ 0 w 8900105"/>
              <a:gd name="connsiteY3" fmla="*/ 1361295 h 1361295"/>
              <a:gd name="connsiteX4" fmla="*/ 1664 w 8900105"/>
              <a:gd name="connsiteY4" fmla="*/ 784421 h 1361295"/>
              <a:gd name="connsiteX0" fmla="*/ 1664 w 8918576"/>
              <a:gd name="connsiteY0" fmla="*/ 784421 h 1361295"/>
              <a:gd name="connsiteX1" fmla="*/ 8900094 w 8918576"/>
              <a:gd name="connsiteY1" fmla="*/ 0 h 1361295"/>
              <a:gd name="connsiteX2" fmla="*/ 8918576 w 8918576"/>
              <a:gd name="connsiteY2" fmla="*/ 1348596 h 1361295"/>
              <a:gd name="connsiteX3" fmla="*/ 0 w 8918576"/>
              <a:gd name="connsiteY3" fmla="*/ 1361295 h 1361295"/>
              <a:gd name="connsiteX4" fmla="*/ 1664 w 8918576"/>
              <a:gd name="connsiteY4" fmla="*/ 784421 h 1361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18576" h="1361295">
                <a:moveTo>
                  <a:pt x="1664" y="784421"/>
                </a:moveTo>
                <a:lnTo>
                  <a:pt x="8900094" y="0"/>
                </a:lnTo>
                <a:cubicBezTo>
                  <a:pt x="8900610" y="452354"/>
                  <a:pt x="8918060" y="896242"/>
                  <a:pt x="8918576" y="1348596"/>
                </a:cubicBezTo>
                <a:lnTo>
                  <a:pt x="0" y="1361295"/>
                </a:lnTo>
                <a:cubicBezTo>
                  <a:pt x="1411" y="1178478"/>
                  <a:pt x="253" y="967238"/>
                  <a:pt x="1664" y="78442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fr-BE"/>
          </a:p>
        </p:txBody>
      </p:sp>
      <p:pic>
        <p:nvPicPr>
          <p:cNvPr id="7" name="図 33">
            <a:extLst>
              <a:ext uri="{FF2B5EF4-FFF2-40B4-BE49-F238E27FC236}">
                <a16:creationId xmlns:a16="http://schemas.microsoft.com/office/drawing/2014/main" id="{956E07EC-1B7E-4B1C-8A4B-E9057AE0A59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31312" y="4567174"/>
            <a:ext cx="3581400" cy="395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49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2712-CC26-414E-BBBB-4CE9F9112463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8101" y="207169"/>
            <a:ext cx="7557167" cy="461683"/>
          </a:xfrm>
        </p:spPr>
        <p:txBody>
          <a:bodyPr>
            <a:noAutofit/>
          </a:bodyPr>
          <a:lstStyle/>
          <a:p>
            <a:r>
              <a:rPr lang="cs-CZ" sz="2400" dirty="0"/>
              <a:t>Úvod</a:t>
            </a:r>
            <a:endParaRPr lang="en-US" sz="2400" dirty="0"/>
          </a:p>
        </p:txBody>
      </p:sp>
      <p:sp>
        <p:nvSpPr>
          <p:cNvPr id="12" name="Zástupný symbol pro číslo snímku 3"/>
          <p:cNvSpPr txBox="1">
            <a:spLocks/>
          </p:cNvSpPr>
          <p:nvPr/>
        </p:nvSpPr>
        <p:spPr>
          <a:xfrm>
            <a:off x="6553200" y="6245225"/>
            <a:ext cx="2133600" cy="224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000" b="0" i="0" kern="1200" baseline="0">
                <a:solidFill>
                  <a:srgbClr val="465A64"/>
                </a:solidFill>
                <a:latin typeface="+mn-lt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8B29702-CECF-4ECC-B030-FD1A6C9F90B2}" type="slidenum">
              <a:rPr lang="fr-FR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A7B5098-3A9F-40EB-85D8-4AB6384F1904}"/>
              </a:ext>
            </a:extLst>
          </p:cNvPr>
          <p:cNvSpPr txBox="1">
            <a:spLocks/>
          </p:cNvSpPr>
          <p:nvPr/>
        </p:nvSpPr>
        <p:spPr>
          <a:xfrm>
            <a:off x="404949" y="927105"/>
            <a:ext cx="8151224" cy="3853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1pPr>
            <a:lvl2pPr marL="9144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0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8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3pPr>
            <a:lvl4pPr marL="16573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6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Při opracování (broušení) hrany bočních skel se ve výrobě používají diamantové brusné kotouče. </a:t>
            </a:r>
          </a:p>
          <a:p>
            <a:r>
              <a:rPr lang="cs-CZ" sz="2000" dirty="0"/>
              <a:t>Pro jednotlivé typy výrobku se používají různé velikosti brusných kotoučů s rozdílným typem designu od různých výrobců (dodavatelů). </a:t>
            </a:r>
          </a:p>
          <a:p>
            <a:r>
              <a:rPr lang="cs-CZ" sz="2000" dirty="0"/>
              <a:t>Životnost kotoučů je omezena. Po určité době se musí kotouč vyřadit z procesu, nebo být poslán na re profilaci (oživení) </a:t>
            </a:r>
          </a:p>
          <a:p>
            <a:r>
              <a:rPr lang="cs-CZ" sz="2000" dirty="0"/>
              <a:t>Kotouče se skladují na několika lokacích (výrobní linky, sklady, prostor re profilace) </a:t>
            </a:r>
          </a:p>
          <a:p>
            <a:endParaRPr lang="cs-CZ" sz="2000" dirty="0"/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20C7C6BF-9C9F-C26A-2F36-4A77A6562A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1381125"/>
            <a:ext cx="9144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46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10CA8-9D74-8168-1FE9-0C2DBDB08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8B9ABD-6C26-504F-4AD0-B3CCF996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2712-CC26-414E-BBBB-4CE9F9112463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699B0E5-78A4-BA77-8AFB-76B97F37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01" y="207169"/>
            <a:ext cx="7557167" cy="461683"/>
          </a:xfrm>
        </p:spPr>
        <p:txBody>
          <a:bodyPr>
            <a:noAutofit/>
          </a:bodyPr>
          <a:lstStyle/>
          <a:p>
            <a:r>
              <a:rPr lang="cs-CZ" sz="2400" dirty="0"/>
              <a:t>Úvod</a:t>
            </a:r>
            <a:endParaRPr lang="en-US" sz="2400" dirty="0"/>
          </a:p>
        </p:txBody>
      </p:sp>
      <p:sp>
        <p:nvSpPr>
          <p:cNvPr id="12" name="Zástupný symbol pro číslo snímku 3">
            <a:extLst>
              <a:ext uri="{FF2B5EF4-FFF2-40B4-BE49-F238E27FC236}">
                <a16:creationId xmlns:a16="http://schemas.microsoft.com/office/drawing/2014/main" id="{D139A641-C7C5-E8A6-8981-C3EFC87931DC}"/>
              </a:ext>
            </a:extLst>
          </p:cNvPr>
          <p:cNvSpPr txBox="1">
            <a:spLocks/>
          </p:cNvSpPr>
          <p:nvPr/>
        </p:nvSpPr>
        <p:spPr>
          <a:xfrm>
            <a:off x="6553200" y="6245225"/>
            <a:ext cx="2133600" cy="224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000" b="0" i="0" kern="1200" baseline="0">
                <a:solidFill>
                  <a:srgbClr val="465A64"/>
                </a:solidFill>
                <a:latin typeface="+mn-lt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8B29702-CECF-4ECC-B030-FD1A6C9F90B2}" type="slidenum">
              <a:rPr lang="fr-FR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E6B3D6E7-59BD-C10A-983C-67DD05319482}"/>
              </a:ext>
            </a:extLst>
          </p:cNvPr>
          <p:cNvSpPr txBox="1">
            <a:spLocks/>
          </p:cNvSpPr>
          <p:nvPr/>
        </p:nvSpPr>
        <p:spPr>
          <a:xfrm>
            <a:off x="173232" y="770352"/>
            <a:ext cx="8797535" cy="3853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1pPr>
            <a:lvl2pPr marL="9144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0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8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3pPr>
            <a:lvl4pPr marL="16573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6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Každý kotouč má na sobě od výrobce unikátní výrobní číslo. </a:t>
            </a:r>
          </a:p>
          <a:p>
            <a:pPr lvl="1"/>
            <a:r>
              <a:rPr lang="cs-CZ" sz="1600" dirty="0"/>
              <a:t>Charakter čísla kotouče (velikost, písmo, počet znaků) se může lišit s ohledem na dodavatele</a:t>
            </a:r>
          </a:p>
          <a:p>
            <a:pPr lvl="1"/>
            <a:r>
              <a:rPr lang="cs-CZ" sz="1600" dirty="0"/>
              <a:t>Další označení (např. labelem s QR kódem je neudržitelné z</a:t>
            </a:r>
          </a:p>
          <a:p>
            <a:pPr marL="457200" lvl="1" indent="0">
              <a:buNone/>
            </a:pPr>
            <a:r>
              <a:rPr lang="cs-CZ" sz="1600" dirty="0"/>
              <a:t>        důvodu degradace labelu během procesu) </a:t>
            </a:r>
          </a:p>
          <a:p>
            <a:r>
              <a:rPr lang="cs-CZ" sz="2000" dirty="0"/>
              <a:t>Informace o průběhu využití jednotlivých kotoučů </a:t>
            </a:r>
          </a:p>
          <a:p>
            <a:pPr marL="0" indent="0">
              <a:buNone/>
            </a:pPr>
            <a:r>
              <a:rPr lang="cs-CZ" sz="2000" dirty="0"/>
              <a:t>       zapisovány do karty operátorem</a:t>
            </a:r>
            <a:endParaRPr lang="cs-CZ" sz="1600" dirty="0"/>
          </a:p>
          <a:p>
            <a:endParaRPr lang="cs-CZ" sz="2000" dirty="0"/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A367ADB1-65FD-082F-83DB-6111ECD61D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1381125"/>
            <a:ext cx="9144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3D406292-9385-9A8B-962A-81ADB9FD55A7}"/>
              </a:ext>
            </a:extLst>
          </p:cNvPr>
          <p:cNvGrpSpPr/>
          <p:nvPr/>
        </p:nvGrpSpPr>
        <p:grpSpPr>
          <a:xfrm>
            <a:off x="6725665" y="1500410"/>
            <a:ext cx="2099205" cy="1991798"/>
            <a:chOff x="6725665" y="2766476"/>
            <a:chExt cx="2099205" cy="1991798"/>
          </a:xfrm>
        </p:grpSpPr>
        <p:pic>
          <p:nvPicPr>
            <p:cNvPr id="10" name="Obrázek 9">
              <a:extLst>
                <a:ext uri="{FF2B5EF4-FFF2-40B4-BE49-F238E27FC236}">
                  <a16:creationId xmlns:a16="http://schemas.microsoft.com/office/drawing/2014/main" id="{7804932B-CF47-D847-3F2B-48CAD9DAD4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5665" y="2766476"/>
              <a:ext cx="2099205" cy="1991798"/>
            </a:xfrm>
            <a:prstGeom prst="rect">
              <a:avLst/>
            </a:prstGeom>
          </p:spPr>
        </p:pic>
        <p:sp>
          <p:nvSpPr>
            <p:cNvPr id="11" name="Ovál 10">
              <a:extLst>
                <a:ext uri="{FF2B5EF4-FFF2-40B4-BE49-F238E27FC236}">
                  <a16:creationId xmlns:a16="http://schemas.microsoft.com/office/drawing/2014/main" id="{242232BE-4591-727B-0291-CCDD85704498}"/>
                </a:ext>
              </a:extLst>
            </p:cNvPr>
            <p:cNvSpPr/>
            <p:nvPr/>
          </p:nvSpPr>
          <p:spPr>
            <a:xfrm>
              <a:off x="7948749" y="3017521"/>
              <a:ext cx="546405" cy="418012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kumimoji="1" lang="cs-CZ"/>
            </a:p>
          </p:txBody>
        </p:sp>
      </p:grpSp>
      <p:pic>
        <p:nvPicPr>
          <p:cNvPr id="16" name="Obrázek 15">
            <a:extLst>
              <a:ext uri="{FF2B5EF4-FFF2-40B4-BE49-F238E27FC236}">
                <a16:creationId xmlns:a16="http://schemas.microsoft.com/office/drawing/2014/main" id="{160E5A17-C411-D5B1-8E12-66EDBD5AD2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79" y="3003857"/>
            <a:ext cx="3140891" cy="176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753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28D0B-85F2-3B4E-B808-BD3FA5D2F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347BC0-82D6-CC4E-948C-1F4DF2930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2712-CC26-414E-BBBB-4CE9F9112463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EDBF01B-B3DC-8022-73E3-D4447D033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01" y="207169"/>
            <a:ext cx="7557167" cy="461683"/>
          </a:xfrm>
        </p:spPr>
        <p:txBody>
          <a:bodyPr>
            <a:noAutofit/>
          </a:bodyPr>
          <a:lstStyle/>
          <a:p>
            <a:r>
              <a:rPr lang="cs-CZ" sz="2400" dirty="0"/>
              <a:t>Popis problému</a:t>
            </a:r>
            <a:endParaRPr lang="en-US" sz="2400" dirty="0"/>
          </a:p>
        </p:txBody>
      </p:sp>
      <p:sp>
        <p:nvSpPr>
          <p:cNvPr id="12" name="Zástupný symbol pro číslo snímku 3">
            <a:extLst>
              <a:ext uri="{FF2B5EF4-FFF2-40B4-BE49-F238E27FC236}">
                <a16:creationId xmlns:a16="http://schemas.microsoft.com/office/drawing/2014/main" id="{490036EE-0849-DF1A-99ED-EA28E2880CC4}"/>
              </a:ext>
            </a:extLst>
          </p:cNvPr>
          <p:cNvSpPr txBox="1">
            <a:spLocks/>
          </p:cNvSpPr>
          <p:nvPr/>
        </p:nvSpPr>
        <p:spPr>
          <a:xfrm>
            <a:off x="6553200" y="6245225"/>
            <a:ext cx="2133600" cy="224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000" b="0" i="0" kern="1200" baseline="0">
                <a:solidFill>
                  <a:srgbClr val="465A64"/>
                </a:solidFill>
                <a:latin typeface="+mn-lt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8B29702-CECF-4ECC-B030-FD1A6C9F90B2}" type="slidenum">
              <a:rPr lang="fr-FR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E791CB45-DB40-0901-C5D3-EC7AFFEF5D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1381125"/>
            <a:ext cx="9144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91D90195-D7E0-9123-0D43-E9B055CC0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56" y="1614043"/>
            <a:ext cx="3315766" cy="1618065"/>
          </a:xfrm>
          <a:prstGeom prst="rect">
            <a:avLst/>
          </a:prstGeom>
        </p:spPr>
      </p:pic>
      <p:sp>
        <p:nvSpPr>
          <p:cNvPr id="20" name="Zástupný symbol pro obsah 2">
            <a:extLst>
              <a:ext uri="{FF2B5EF4-FFF2-40B4-BE49-F238E27FC236}">
                <a16:creationId xmlns:a16="http://schemas.microsoft.com/office/drawing/2014/main" id="{B9ACC45E-3B62-7131-9539-3155B778ADA1}"/>
              </a:ext>
            </a:extLst>
          </p:cNvPr>
          <p:cNvSpPr txBox="1">
            <a:spLocks/>
          </p:cNvSpPr>
          <p:nvPr/>
        </p:nvSpPr>
        <p:spPr>
          <a:xfrm>
            <a:off x="74409" y="770352"/>
            <a:ext cx="8797535" cy="3853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1pPr>
            <a:lvl2pPr marL="9144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0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8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3pPr>
            <a:lvl4pPr marL="16573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6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Kotouč se po příjmu zapíše do excel databáze pro základní přehled o přítomnosti jednotlivých typů kotoučů  </a:t>
            </a:r>
            <a:endParaRPr lang="cs-CZ" sz="1600" dirty="0"/>
          </a:p>
          <a:p>
            <a:endParaRPr lang="cs-CZ" sz="2000" dirty="0"/>
          </a:p>
        </p:txBody>
      </p:sp>
      <p:pic>
        <p:nvPicPr>
          <p:cNvPr id="29" name="Obrázek 28">
            <a:extLst>
              <a:ext uri="{FF2B5EF4-FFF2-40B4-BE49-F238E27FC236}">
                <a16:creationId xmlns:a16="http://schemas.microsoft.com/office/drawing/2014/main" id="{C1116B88-5149-DD9D-FC04-E399B51D13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290" y="1614043"/>
            <a:ext cx="5107001" cy="214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947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1BC64-F82B-BA22-CD9C-99F9FF897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4FF151-9227-B748-28D8-2C026CB6D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2712-CC26-414E-BBBB-4CE9F9112463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24E73A1-50F7-3EBD-43C1-C5A5F817B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01" y="207169"/>
            <a:ext cx="7557167" cy="461683"/>
          </a:xfrm>
        </p:spPr>
        <p:txBody>
          <a:bodyPr>
            <a:noAutofit/>
          </a:bodyPr>
          <a:lstStyle/>
          <a:p>
            <a:r>
              <a:rPr lang="cs-CZ" sz="2400" dirty="0"/>
              <a:t>Popis problému</a:t>
            </a:r>
            <a:endParaRPr lang="en-US" sz="2400" dirty="0"/>
          </a:p>
        </p:txBody>
      </p:sp>
      <p:sp>
        <p:nvSpPr>
          <p:cNvPr id="12" name="Zástupný symbol pro číslo snímku 3">
            <a:extLst>
              <a:ext uri="{FF2B5EF4-FFF2-40B4-BE49-F238E27FC236}">
                <a16:creationId xmlns:a16="http://schemas.microsoft.com/office/drawing/2014/main" id="{0A16494C-DE92-E363-FB90-CFE781BE19E0}"/>
              </a:ext>
            </a:extLst>
          </p:cNvPr>
          <p:cNvSpPr txBox="1">
            <a:spLocks/>
          </p:cNvSpPr>
          <p:nvPr/>
        </p:nvSpPr>
        <p:spPr>
          <a:xfrm>
            <a:off x="6553200" y="6245225"/>
            <a:ext cx="2133600" cy="224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000" b="0" i="0" kern="1200" baseline="0">
                <a:solidFill>
                  <a:srgbClr val="465A64"/>
                </a:solidFill>
                <a:latin typeface="+mn-lt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8B29702-CECF-4ECC-B030-FD1A6C9F90B2}" type="slidenum">
              <a:rPr lang="fr-FR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3EFBDBF8-48C1-D41E-5D8F-7F14514911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1381125"/>
            <a:ext cx="9144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6735438B-F509-9914-E56B-07C5362438AE}"/>
              </a:ext>
            </a:extLst>
          </p:cNvPr>
          <p:cNvSpPr txBox="1"/>
          <p:nvPr/>
        </p:nvSpPr>
        <p:spPr>
          <a:xfrm>
            <a:off x="218101" y="780960"/>
            <a:ext cx="86581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Excel databáze obsahuje pouze základní informace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Administrace zahrnuje příliš mnoho manuálních vstupů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Excel + papír </a:t>
            </a:r>
            <a:endParaRPr lang="cs-CZ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dirty="0"/>
              <a:t>Nejsou známy přesné lokace kotoučů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</a:t>
            </a:r>
            <a:r>
              <a:rPr lang="cs-CZ" sz="1800" dirty="0"/>
              <a:t>ení ucelený přehled o skladovém stavu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Není ucelený přehled o n</a:t>
            </a:r>
            <a:r>
              <a:rPr lang="cs-CZ" sz="1800" dirty="0"/>
              <a:t>abroušených metrech u jednotlivých kotoučů (statistika)</a:t>
            </a:r>
          </a:p>
        </p:txBody>
      </p:sp>
    </p:spTree>
    <p:extLst>
      <p:ext uri="{BB962C8B-B14F-4D97-AF65-F5344CB8AC3E}">
        <p14:creationId xmlns:p14="http://schemas.microsoft.com/office/powerpoint/2010/main" val="1445577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3F058-AF2B-28D2-E5DB-709BD1302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72B818-EDB7-E73E-B691-57AC9B38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2712-CC26-414E-BBBB-4CE9F9112463}" type="slidenum">
              <a:rPr lang="ja-JP" altLang="en-US" smtClean="0"/>
              <a:pPr/>
              <a:t>7</a:t>
            </a:fld>
            <a:endParaRPr lang="ja-JP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DDF44C0-99BC-A9D0-E3AA-4559C4B69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01" y="207169"/>
            <a:ext cx="7557167" cy="461683"/>
          </a:xfrm>
        </p:spPr>
        <p:txBody>
          <a:bodyPr>
            <a:noAutofit/>
          </a:bodyPr>
          <a:lstStyle/>
          <a:p>
            <a:r>
              <a:rPr lang="cs-CZ" sz="2400" dirty="0"/>
              <a:t>Zadání</a:t>
            </a:r>
            <a:endParaRPr lang="en-US" sz="2400" dirty="0"/>
          </a:p>
        </p:txBody>
      </p:sp>
      <p:sp>
        <p:nvSpPr>
          <p:cNvPr id="12" name="Zástupný symbol pro číslo snímku 3">
            <a:extLst>
              <a:ext uri="{FF2B5EF4-FFF2-40B4-BE49-F238E27FC236}">
                <a16:creationId xmlns:a16="http://schemas.microsoft.com/office/drawing/2014/main" id="{932DEA09-F308-C313-A0C7-F974AC5BEC0C}"/>
              </a:ext>
            </a:extLst>
          </p:cNvPr>
          <p:cNvSpPr txBox="1">
            <a:spLocks/>
          </p:cNvSpPr>
          <p:nvPr/>
        </p:nvSpPr>
        <p:spPr>
          <a:xfrm>
            <a:off x="6553200" y="6245225"/>
            <a:ext cx="2133600" cy="224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000" b="0" i="0" kern="1200" baseline="0">
                <a:solidFill>
                  <a:srgbClr val="465A64"/>
                </a:solidFill>
                <a:latin typeface="+mn-lt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8B29702-CECF-4ECC-B030-FD1A6C9F90B2}" type="slidenum">
              <a:rPr lang="fr-FR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E5A10C8F-1E90-D503-8D62-494A4FC57A3D}"/>
              </a:ext>
            </a:extLst>
          </p:cNvPr>
          <p:cNvSpPr txBox="1">
            <a:spLocks/>
          </p:cNvSpPr>
          <p:nvPr/>
        </p:nvSpPr>
        <p:spPr>
          <a:xfrm>
            <a:off x="343930" y="842198"/>
            <a:ext cx="8151224" cy="3853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1pPr>
            <a:lvl2pPr marL="9144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0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8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3pPr>
            <a:lvl4pPr marL="16573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6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Cílem je navrhnout řešení pro zrychlení administrace </a:t>
            </a:r>
          </a:p>
          <a:p>
            <a:r>
              <a:rPr lang="cs-CZ" sz="2000" dirty="0"/>
              <a:t>Vytvořit digitalizovanou centrální databázi s potřebnými detaily (párování excel + papír) </a:t>
            </a:r>
          </a:p>
          <a:p>
            <a:pPr lvl="1"/>
            <a:r>
              <a:rPr lang="cs-CZ" sz="1600" dirty="0"/>
              <a:t>Počet</a:t>
            </a:r>
          </a:p>
          <a:p>
            <a:pPr lvl="1"/>
            <a:r>
              <a:rPr lang="cs-CZ" sz="1600" dirty="0"/>
              <a:t>Typ</a:t>
            </a:r>
          </a:p>
          <a:p>
            <a:pPr lvl="1"/>
            <a:r>
              <a:rPr lang="cs-CZ" sz="1600" dirty="0"/>
              <a:t>Lokace</a:t>
            </a:r>
          </a:p>
          <a:p>
            <a:pPr lvl="1"/>
            <a:r>
              <a:rPr lang="cs-CZ" sz="1600" dirty="0"/>
              <a:t>Stav</a:t>
            </a:r>
          </a:p>
          <a:p>
            <a:pPr lvl="1"/>
            <a:r>
              <a:rPr lang="cs-CZ" sz="1600" dirty="0"/>
              <a:t>Statistiky </a:t>
            </a:r>
          </a:p>
          <a:p>
            <a:r>
              <a:rPr lang="cs-CZ" sz="2000" dirty="0"/>
              <a:t>Uživatelsky přívětivá varianta</a:t>
            </a:r>
          </a:p>
          <a:p>
            <a:r>
              <a:rPr lang="cs-CZ" sz="2000" dirty="0"/>
              <a:t>Jednoduchá administrace </a:t>
            </a:r>
          </a:p>
          <a:p>
            <a:pPr lvl="1"/>
            <a:r>
              <a:rPr lang="cs-CZ" sz="1600" dirty="0"/>
              <a:t>Udržitelné řešení např. pro přidání nových dodavatelů</a:t>
            </a:r>
          </a:p>
          <a:p>
            <a:endParaRPr lang="cs-CZ" sz="2000" dirty="0"/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A7608FB4-2292-B401-74E5-3B5E997C6F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1381125"/>
            <a:ext cx="9144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51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2712-CC26-414E-BBBB-4CE9F9112463}" type="slidenum">
              <a:rPr lang="ja-JP" altLang="en-US" smtClean="0"/>
              <a:pPr/>
              <a:t>8</a:t>
            </a:fld>
            <a:endParaRPr lang="ja-JP" alt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8101" y="207169"/>
            <a:ext cx="7557167" cy="461683"/>
          </a:xfrm>
        </p:spPr>
        <p:txBody>
          <a:bodyPr>
            <a:noAutofit/>
          </a:bodyPr>
          <a:lstStyle/>
          <a:p>
            <a:r>
              <a:rPr lang="cs-CZ" sz="2400" dirty="0"/>
              <a:t>Kontakt</a:t>
            </a:r>
            <a:endParaRPr lang="en-US" sz="2400" dirty="0"/>
          </a:p>
        </p:txBody>
      </p:sp>
      <p:sp>
        <p:nvSpPr>
          <p:cNvPr id="12" name="Zástupný symbol pro číslo snímku 3"/>
          <p:cNvSpPr txBox="1">
            <a:spLocks/>
          </p:cNvSpPr>
          <p:nvPr/>
        </p:nvSpPr>
        <p:spPr>
          <a:xfrm>
            <a:off x="6553200" y="6245225"/>
            <a:ext cx="2133600" cy="224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457200" rtl="0" eaLnBrk="1" latinLnBrk="0" hangingPunct="1">
              <a:defRPr kumimoji="1" sz="1000" b="0" i="0" kern="1200" baseline="0">
                <a:solidFill>
                  <a:srgbClr val="465A64"/>
                </a:solidFill>
                <a:latin typeface="+mn-lt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8B29702-CECF-4ECC-B030-FD1A6C9F90B2}" type="slidenum">
              <a:rPr lang="fr-FR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A7B5098-3A9F-40EB-85D8-4AB6384F1904}"/>
              </a:ext>
            </a:extLst>
          </p:cNvPr>
          <p:cNvSpPr txBox="1">
            <a:spLocks/>
          </p:cNvSpPr>
          <p:nvPr/>
        </p:nvSpPr>
        <p:spPr>
          <a:xfrm>
            <a:off x="457200" y="940169"/>
            <a:ext cx="8229600" cy="3794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1pPr>
            <a:lvl2pPr marL="914400" indent="-45720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20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8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3pPr>
            <a:lvl4pPr marL="16573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6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4pPr>
            <a:lvl5pPr marL="2114550" indent="-285750" algn="l" defTabSz="457200" rtl="0" eaLnBrk="1" latinLnBrk="0" hangingPunct="1">
              <a:spcBef>
                <a:spcPct val="20000"/>
              </a:spcBef>
              <a:buClr>
                <a:srgbClr val="465A64"/>
              </a:buClr>
              <a:buFont typeface="Arial" charset="0"/>
              <a:buChar char="•"/>
              <a:defRPr kumimoji="1" sz="1400" b="0" i="0" kern="1200" baseline="0">
                <a:solidFill>
                  <a:srgbClr val="465A64"/>
                </a:solidFill>
                <a:latin typeface="+mn-lt"/>
                <a:ea typeface="Meiryo" charset="-128"/>
                <a:cs typeface="Meiryo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dirty="0"/>
              <a:t>AGC Automotive Czech, a.s.</a:t>
            </a:r>
          </a:p>
          <a:p>
            <a:r>
              <a:rPr lang="cs-CZ" sz="2200" dirty="0"/>
              <a:t>Milan Tietze</a:t>
            </a:r>
          </a:p>
          <a:p>
            <a:pPr lvl="1"/>
            <a:r>
              <a:rPr lang="cs-CZ" sz="1800" dirty="0"/>
              <a:t>APU manager OEM TEM </a:t>
            </a:r>
          </a:p>
          <a:p>
            <a:pPr lvl="1"/>
            <a:r>
              <a:rPr lang="cs-CZ" sz="1800" dirty="0"/>
              <a:t>+420 702 047 078</a:t>
            </a:r>
          </a:p>
          <a:p>
            <a:pPr lvl="1"/>
            <a:r>
              <a:rPr lang="cs-CZ" sz="1800" dirty="0"/>
              <a:t>milan.tietze@agc.com</a:t>
            </a:r>
          </a:p>
          <a:p>
            <a:pPr lvl="1"/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600" dirty="0"/>
              <a:t>V případě jakýkoliv dotazů či, potřeby vysvětlení / upřesnění detailů se kdykoliv ozvěte, já a můj tým jsme k dispozici </a:t>
            </a:r>
            <a:endParaRPr lang="en-US" sz="1600" b="1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1600" i="1" dirty="0"/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9882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462" y="1454907"/>
            <a:ext cx="6183498" cy="3392998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4537580A-B75D-E463-F9E9-5921F90FCB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6384" y="295594"/>
            <a:ext cx="4132043" cy="128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945639"/>
      </p:ext>
    </p:extLst>
  </p:cSld>
  <p:clrMapOvr>
    <a:masterClrMapping/>
  </p:clrMapOvr>
</p:sld>
</file>

<file path=ppt/theme/theme1.xml><?xml version="1.0" encoding="utf-8"?>
<a:theme xmlns:a="http://schemas.openxmlformats.org/drawingml/2006/main" name="1_agc_powerpoint_template_screen(16-9)">
  <a:themeElements>
    <a:clrScheme name="AGC">
      <a:dk1>
        <a:srgbClr val="465A64"/>
      </a:dk1>
      <a:lt1>
        <a:srgbClr val="FFFFFF"/>
      </a:lt1>
      <a:dk2>
        <a:srgbClr val="465A64"/>
      </a:dk2>
      <a:lt2>
        <a:srgbClr val="D0DBE1"/>
      </a:lt2>
      <a:accent1>
        <a:srgbClr val="001F6C"/>
      </a:accent1>
      <a:accent2>
        <a:srgbClr val="E30046"/>
      </a:accent2>
      <a:accent3>
        <a:srgbClr val="49649B"/>
      </a:accent3>
      <a:accent4>
        <a:srgbClr val="43695B"/>
      </a:accent4>
      <a:accent5>
        <a:srgbClr val="1F006B"/>
      </a:accent5>
      <a:accent6>
        <a:srgbClr val="5B618F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 fontAlgn="auto">
          <a:spcBef>
            <a:spcPts val="0"/>
          </a:spcBef>
          <a:spcAft>
            <a:spcPts val="0"/>
          </a:spcAft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2" id="{5BAB60DC-5861-7644-8657-E0FB4990618F}" vid="{4C51C296-E95B-704D-9A14-EA5D62161D54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_x0020_type xmlns="c02ed812-c639-44a7-8c81-a5136fb54e21">presentation (powerpoint)</template_x0020_type>
    <SharedWithUsers xmlns="e95a4aa4-38b8-4574-9eb5-1d83c39416d9">
      <UserInfo>
        <DisplayName>Marcaille Emilie</DisplayName>
        <AccountId>4072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FCC98646A8AC40BCCA92EB7EDE9B6E" ma:contentTypeVersion="5" ma:contentTypeDescription="Create a new document." ma:contentTypeScope="" ma:versionID="22a2ac0aea38254c8ecebfc0f74458d9">
  <xsd:schema xmlns:xsd="http://www.w3.org/2001/XMLSchema" xmlns:xs="http://www.w3.org/2001/XMLSchema" xmlns:p="http://schemas.microsoft.com/office/2006/metadata/properties" xmlns:ns2="c02ed812-c639-44a7-8c81-a5136fb54e21" xmlns:ns3="e95a4aa4-38b8-4574-9eb5-1d83c39416d9" targetNamespace="http://schemas.microsoft.com/office/2006/metadata/properties" ma:root="true" ma:fieldsID="3f82827c6ed543fbcd612d5eb01caec2" ns2:_="" ns3:_="">
    <xsd:import namespace="c02ed812-c639-44a7-8c81-a5136fb54e21"/>
    <xsd:import namespace="e95a4aa4-38b8-4574-9eb5-1d83c39416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template_x0020_typ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2ed812-c639-44a7-8c81-a5136fb54e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template_x0020_type" ma:index="10" nillable="true" ma:displayName="template type" ma:format="Dropdown" ma:internalName="template_x0020_type">
      <xsd:simpleType>
        <xsd:restriction base="dms:Choice">
          <xsd:enumeration value="badge meetings (word)"/>
          <xsd:enumeration value="letterhead  (word)"/>
          <xsd:enumeration value="presentation (powerpoint)"/>
          <xsd:enumeration value="press release (word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5a4aa4-38b8-4574-9eb5-1d83c39416d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1D6FA7-27D9-4084-A73E-5E28EFB54A6D}">
  <ds:schemaRefs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e95a4aa4-38b8-4574-9eb5-1d83c39416d9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c02ed812-c639-44a7-8c81-a5136fb54e21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A13FBA8-8DF5-49AF-999C-65527C43B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B29E6E-1405-4E05-8B9E-C265133CA8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2ed812-c639-44a7-8c81-a5136fb54e21"/>
    <ds:schemaRef ds:uri="e95a4aa4-38b8-4574-9eb5-1d83c39416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AGC_PPT_16-9_En_v01</Template>
  <TotalTime>5</TotalTime>
  <Words>320</Words>
  <Application>Microsoft Office PowerPoint</Application>
  <PresentationFormat>Předvádění na obrazovce (16:9)</PresentationFormat>
  <Paragraphs>56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1_agc_powerpoint_template_screen(16-9)</vt:lpstr>
      <vt:lpstr>TECHNOWIZZ 2026</vt:lpstr>
      <vt:lpstr>Management / databáze brusných kotoučů</vt:lpstr>
      <vt:lpstr>Úvod</vt:lpstr>
      <vt:lpstr>Úvod</vt:lpstr>
      <vt:lpstr>Popis problému</vt:lpstr>
      <vt:lpstr>Popis problému</vt:lpstr>
      <vt:lpstr>Zadání</vt:lpstr>
      <vt:lpstr>Kontakt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Didier Verstraete</dc:creator>
  <cp:lastModifiedBy>Petr Veselý</cp:lastModifiedBy>
  <cp:revision>162</cp:revision>
  <dcterms:created xsi:type="dcterms:W3CDTF">2018-07-11T07:57:49Z</dcterms:created>
  <dcterms:modified xsi:type="dcterms:W3CDTF">2026-06-01T10:45:11Z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0x0101004EFCC98646A8AC40BCCA92EB7EDE9B6E</vt:lpwstr>
  </property>
  <property fmtid="{D5CDD505-2E9C-101B-9397-08002B2CF9AE}" pid="3" name="MSIP_Label_7591ad2d-c74e-4bcc-a079-aa036b04f981_Enabled">
    <vt:lpwstr>true</vt:lpwstr>
  </property>
  <property fmtid="{D5CDD505-2E9C-101B-9397-08002B2CF9AE}" pid="4" name="MSIP_Label_7591ad2d-c74e-4bcc-a079-aa036b04f981_SetDate">
    <vt:lpwstr>2021-06-02T06:47:05Z</vt:lpwstr>
  </property>
  <property fmtid="{D5CDD505-2E9C-101B-9397-08002B2CF9AE}" pid="5" name="MSIP_Label_7591ad2d-c74e-4bcc-a079-aa036b04f981_Method">
    <vt:lpwstr>Privileged</vt:lpwstr>
  </property>
  <property fmtid="{D5CDD505-2E9C-101B-9397-08002B2CF9AE}" pid="6" name="MSIP_Label_7591ad2d-c74e-4bcc-a079-aa036b04f981_Name">
    <vt:lpwstr>7591ad2d-c74e-4bcc-a079-aa036b04f981</vt:lpwstr>
  </property>
  <property fmtid="{D5CDD505-2E9C-101B-9397-08002B2CF9AE}" pid="7" name="MSIP_Label_7591ad2d-c74e-4bcc-a079-aa036b04f981_SiteId">
    <vt:lpwstr>faa6053b-36c4-4c36-af04-796200c185bf</vt:lpwstr>
  </property>
  <property fmtid="{D5CDD505-2E9C-101B-9397-08002B2CF9AE}" pid="8" name="MSIP_Label_7591ad2d-c74e-4bcc-a079-aa036b04f981_ActionId">
    <vt:lpwstr/>
  </property>
  <property fmtid="{D5CDD505-2E9C-101B-9397-08002B2CF9AE}" pid="9" name="MSIP_Label_7591ad2d-c74e-4bcc-a079-aa036b04f981_ContentBits">
    <vt:lpwstr>0</vt:lpwstr>
  </property>
  <property fmtid="{D5CDD505-2E9C-101B-9397-08002B2CF9AE}" pid="10" name="MSIP_Label_9b500289-1a9c-442f-923d-4f95209608d2_Enabled">
    <vt:lpwstr>true</vt:lpwstr>
  </property>
  <property fmtid="{D5CDD505-2E9C-101B-9397-08002B2CF9AE}" pid="11" name="MSIP_Label_9b500289-1a9c-442f-923d-4f95209608d2_SetDate">
    <vt:lpwstr>2022-05-24T14:11:49Z</vt:lpwstr>
  </property>
  <property fmtid="{D5CDD505-2E9C-101B-9397-08002B2CF9AE}" pid="12" name="MSIP_Label_9b500289-1a9c-442f-923d-4f95209608d2_Method">
    <vt:lpwstr>Privileged</vt:lpwstr>
  </property>
  <property fmtid="{D5CDD505-2E9C-101B-9397-08002B2CF9AE}" pid="13" name="MSIP_Label_9b500289-1a9c-442f-923d-4f95209608d2_Name">
    <vt:lpwstr>GCEP2 - Others</vt:lpwstr>
  </property>
  <property fmtid="{D5CDD505-2E9C-101B-9397-08002B2CF9AE}" pid="14" name="MSIP_Label_9b500289-1a9c-442f-923d-4f95209608d2_SiteId">
    <vt:lpwstr>90c56ca2-d892-45ce-810d-6cf368facdb3</vt:lpwstr>
  </property>
  <property fmtid="{D5CDD505-2E9C-101B-9397-08002B2CF9AE}" pid="15" name="MSIP_Label_9b500289-1a9c-442f-923d-4f95209608d2_ActionId">
    <vt:lpwstr>1187b39d-6563-449e-af12-d90b92d00d07</vt:lpwstr>
  </property>
  <property fmtid="{D5CDD505-2E9C-101B-9397-08002B2CF9AE}" pid="16" name="MSIP_Label_9b500289-1a9c-442f-923d-4f95209608d2_ContentBits">
    <vt:lpwstr>0</vt:lpwstr>
  </property>
</Properties>
</file>