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57" r:id="rId6"/>
    <p:sldId id="264" r:id="rId7"/>
    <p:sldId id="335" r:id="rId8"/>
    <p:sldId id="336" r:id="rId9"/>
    <p:sldId id="334" r:id="rId10"/>
    <p:sldId id="337" r:id="rId11"/>
    <p:sldId id="338" r:id="rId12"/>
    <p:sldId id="339" r:id="rId13"/>
    <p:sldId id="274" r:id="rId14"/>
    <p:sldId id="269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us Jakub" initials="HJ" lastIdx="1" clrIdx="0">
    <p:extLst>
      <p:ext uri="{19B8F6BF-5375-455C-9EA6-DF929625EA0E}">
        <p15:presenceInfo xmlns:p15="http://schemas.microsoft.com/office/powerpoint/2012/main" userId="S-1-5-21-1202660629-1647877149-725345543-495044" providerId="AD"/>
      </p:ext>
    </p:extLst>
  </p:cmAuthor>
  <p:cmAuthor id="2" name="Ludvík Jiří" initials="LJ" lastIdx="8" clrIdx="1">
    <p:extLst>
      <p:ext uri="{19B8F6BF-5375-455C-9EA6-DF929625EA0E}">
        <p15:presenceInfo xmlns:p15="http://schemas.microsoft.com/office/powerpoint/2012/main" userId="S-1-5-21-1202660629-1647877149-725345543-490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A35ED-FF61-47CB-9659-4404B88E1687}" v="42" dt="2022-10-31T12:59:07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tačovský Miroslav" userId="1e8e9bf9-4911-4954-9615-835ea92c300c" providerId="ADAL" clId="{1D8A35ED-FF61-47CB-9659-4404B88E1687}"/>
    <pc:docChg chg="custSel addSld delSld modSld">
      <pc:chgData name="Ptačovský Miroslav" userId="1e8e9bf9-4911-4954-9615-835ea92c300c" providerId="ADAL" clId="{1D8A35ED-FF61-47CB-9659-4404B88E1687}" dt="2022-10-31T13:29:56.841" v="2011" actId="404"/>
      <pc:docMkLst>
        <pc:docMk/>
      </pc:docMkLst>
      <pc:sldChg chg="del">
        <pc:chgData name="Ptačovský Miroslav" userId="1e8e9bf9-4911-4954-9615-835ea92c300c" providerId="ADAL" clId="{1D8A35ED-FF61-47CB-9659-4404B88E1687}" dt="2022-10-31T11:18:21.309" v="50" actId="47"/>
        <pc:sldMkLst>
          <pc:docMk/>
          <pc:sldMk cId="3791639078" sldId="323"/>
        </pc:sldMkLst>
      </pc:sldChg>
      <pc:sldChg chg="modSp mod">
        <pc:chgData name="Ptačovský Miroslav" userId="1e8e9bf9-4911-4954-9615-835ea92c300c" providerId="ADAL" clId="{1D8A35ED-FF61-47CB-9659-4404B88E1687}" dt="2022-10-31T13:29:56.841" v="2011" actId="404"/>
        <pc:sldMkLst>
          <pc:docMk/>
          <pc:sldMk cId="2863496478" sldId="324"/>
        </pc:sldMkLst>
        <pc:spChg chg="mod">
          <ac:chgData name="Ptačovský Miroslav" userId="1e8e9bf9-4911-4954-9615-835ea92c300c" providerId="ADAL" clId="{1D8A35ED-FF61-47CB-9659-4404B88E1687}" dt="2022-10-31T11:17:31.676" v="5" actId="20577"/>
          <ac:spMkLst>
            <pc:docMk/>
            <pc:sldMk cId="2863496478" sldId="324"/>
            <ac:spMk id="2" creationId="{B95A703D-D510-4C72-8381-D23E6B220788}"/>
          </ac:spMkLst>
        </pc:spChg>
        <pc:spChg chg="mod">
          <ac:chgData name="Ptačovský Miroslav" userId="1e8e9bf9-4911-4954-9615-835ea92c300c" providerId="ADAL" clId="{1D8A35ED-FF61-47CB-9659-4404B88E1687}" dt="2022-10-31T13:29:56.841" v="2011" actId="404"/>
          <ac:spMkLst>
            <pc:docMk/>
            <pc:sldMk cId="2863496478" sldId="324"/>
            <ac:spMk id="3" creationId="{289796FC-37EC-41E4-99E6-9CAB08BA5E50}"/>
          </ac:spMkLst>
        </pc:spChg>
      </pc:sldChg>
      <pc:sldChg chg="addSp delSp modSp mod">
        <pc:chgData name="Ptačovský Miroslav" userId="1e8e9bf9-4911-4954-9615-835ea92c300c" providerId="ADAL" clId="{1D8A35ED-FF61-47CB-9659-4404B88E1687}" dt="2022-10-31T11:38:50.526" v="566" actId="14100"/>
        <pc:sldMkLst>
          <pc:docMk/>
          <pc:sldMk cId="1050713501" sldId="325"/>
        </pc:sldMkLst>
        <pc:spChg chg="add mod">
          <ac:chgData name="Ptačovský Miroslav" userId="1e8e9bf9-4911-4954-9615-835ea92c300c" providerId="ADAL" clId="{1D8A35ED-FF61-47CB-9659-4404B88E1687}" dt="2022-10-31T11:38:50.526" v="566" actId="14100"/>
          <ac:spMkLst>
            <pc:docMk/>
            <pc:sldMk cId="1050713501" sldId="325"/>
            <ac:spMk id="2" creationId="{2D698E2D-120E-4549-9397-665FC9E0605B}"/>
          </ac:spMkLst>
        </pc:spChg>
        <pc:spChg chg="mod">
          <ac:chgData name="Ptačovský Miroslav" userId="1e8e9bf9-4911-4954-9615-835ea92c300c" providerId="ADAL" clId="{1D8A35ED-FF61-47CB-9659-4404B88E1687}" dt="2022-10-31T11:18:41.986" v="65" actId="20577"/>
          <ac:spMkLst>
            <pc:docMk/>
            <pc:sldMk cId="1050713501" sldId="325"/>
            <ac:spMk id="5" creationId="{FE542FE6-E47E-4827-9F14-0C26B83D7CDE}"/>
          </ac:spMkLst>
        </pc:spChg>
        <pc:spChg chg="del">
          <ac:chgData name="Ptačovský Miroslav" userId="1e8e9bf9-4911-4954-9615-835ea92c300c" providerId="ADAL" clId="{1D8A35ED-FF61-47CB-9659-4404B88E1687}" dt="2022-10-31T11:18:32.456" v="53" actId="478"/>
          <ac:spMkLst>
            <pc:docMk/>
            <pc:sldMk cId="1050713501" sldId="325"/>
            <ac:spMk id="10" creationId="{D039C56E-6059-4693-8B32-C611D5BC2A08}"/>
          </ac:spMkLst>
        </pc:spChg>
        <pc:picChg chg="del">
          <ac:chgData name="Ptačovský Miroslav" userId="1e8e9bf9-4911-4954-9615-835ea92c300c" providerId="ADAL" clId="{1D8A35ED-FF61-47CB-9659-4404B88E1687}" dt="2022-10-31T11:18:30.681" v="52" actId="478"/>
          <ac:picMkLst>
            <pc:docMk/>
            <pc:sldMk cId="1050713501" sldId="325"/>
            <ac:picMk id="7" creationId="{E465D7AC-069D-44B5-A828-11D194DC5105}"/>
          </ac:picMkLst>
        </pc:picChg>
        <pc:picChg chg="add mod">
          <ac:chgData name="Ptačovský Miroslav" userId="1e8e9bf9-4911-4954-9615-835ea92c300c" providerId="ADAL" clId="{1D8A35ED-FF61-47CB-9659-4404B88E1687}" dt="2022-10-31T11:19:19.875" v="69" actId="1076"/>
          <ac:picMkLst>
            <pc:docMk/>
            <pc:sldMk cId="1050713501" sldId="325"/>
            <ac:picMk id="8" creationId="{0283010C-D59C-4B6B-8AEE-A61A172E5984}"/>
          </ac:picMkLst>
        </pc:picChg>
        <pc:picChg chg="del">
          <ac:chgData name="Ptačovský Miroslav" userId="1e8e9bf9-4911-4954-9615-835ea92c300c" providerId="ADAL" clId="{1D8A35ED-FF61-47CB-9659-4404B88E1687}" dt="2022-10-31T11:18:33.132" v="54" actId="478"/>
          <ac:picMkLst>
            <pc:docMk/>
            <pc:sldMk cId="1050713501" sldId="325"/>
            <ac:picMk id="9" creationId="{A8DBDA28-A2E1-4CB5-B23B-87466DB36950}"/>
          </ac:picMkLst>
        </pc:picChg>
        <pc:picChg chg="add mod">
          <ac:chgData name="Ptačovský Miroslav" userId="1e8e9bf9-4911-4954-9615-835ea92c300c" providerId="ADAL" clId="{1D8A35ED-FF61-47CB-9659-4404B88E1687}" dt="2022-10-31T11:22:44.925" v="165" actId="1076"/>
          <ac:picMkLst>
            <pc:docMk/>
            <pc:sldMk cId="1050713501" sldId="325"/>
            <ac:picMk id="11" creationId="{65D5F756-6FD5-42A0-8493-4A922A9F3367}"/>
          </ac:picMkLst>
        </pc:picChg>
        <pc:picChg chg="add mod modCrop">
          <ac:chgData name="Ptačovský Miroslav" userId="1e8e9bf9-4911-4954-9615-835ea92c300c" providerId="ADAL" clId="{1D8A35ED-FF61-47CB-9659-4404B88E1687}" dt="2022-10-31T11:19:52.150" v="77" actId="732"/>
          <ac:picMkLst>
            <pc:docMk/>
            <pc:sldMk cId="1050713501" sldId="325"/>
            <ac:picMk id="12" creationId="{3FD2B97F-00B9-4553-82AA-AD81F54306AF}"/>
          </ac:picMkLst>
        </pc:picChg>
        <pc:picChg chg="add mod">
          <ac:chgData name="Ptačovský Miroslav" userId="1e8e9bf9-4911-4954-9615-835ea92c300c" providerId="ADAL" clId="{1D8A35ED-FF61-47CB-9659-4404B88E1687}" dt="2022-10-31T11:22:49.355" v="167" actId="1076"/>
          <ac:picMkLst>
            <pc:docMk/>
            <pc:sldMk cId="1050713501" sldId="325"/>
            <ac:picMk id="13" creationId="{569D74CD-7A6C-457D-BEDF-8D60E871FBDB}"/>
          </ac:picMkLst>
        </pc:picChg>
        <pc:picChg chg="add mod">
          <ac:chgData name="Ptačovský Miroslav" userId="1e8e9bf9-4911-4954-9615-835ea92c300c" providerId="ADAL" clId="{1D8A35ED-FF61-47CB-9659-4404B88E1687}" dt="2022-10-31T11:20:20.738" v="81" actId="1076"/>
          <ac:picMkLst>
            <pc:docMk/>
            <pc:sldMk cId="1050713501" sldId="325"/>
            <ac:picMk id="14" creationId="{71DE8E61-DEE1-484B-9FD4-F028FA0EEFCB}"/>
          </ac:picMkLst>
        </pc:picChg>
        <pc:picChg chg="add mod">
          <ac:chgData name="Ptačovský Miroslav" userId="1e8e9bf9-4911-4954-9615-835ea92c300c" providerId="ADAL" clId="{1D8A35ED-FF61-47CB-9659-4404B88E1687}" dt="2022-10-31T11:33:08.494" v="488" actId="692"/>
          <ac:picMkLst>
            <pc:docMk/>
            <pc:sldMk cId="1050713501" sldId="325"/>
            <ac:picMk id="1026" creationId="{50681E09-CE7F-40B2-87D0-5B1A1E2A1BD4}"/>
          </ac:picMkLst>
        </pc:picChg>
      </pc:sldChg>
      <pc:sldChg chg="del">
        <pc:chgData name="Ptačovský Miroslav" userId="1e8e9bf9-4911-4954-9615-835ea92c300c" providerId="ADAL" clId="{1D8A35ED-FF61-47CB-9659-4404B88E1687}" dt="2022-10-31T11:18:19.922" v="49" actId="47"/>
        <pc:sldMkLst>
          <pc:docMk/>
          <pc:sldMk cId="2769753862" sldId="326"/>
        </pc:sldMkLst>
      </pc:sldChg>
      <pc:sldChg chg="addSp delSp modSp add mod">
        <pc:chgData name="Ptačovský Miroslav" userId="1e8e9bf9-4911-4954-9615-835ea92c300c" providerId="ADAL" clId="{1D8A35ED-FF61-47CB-9659-4404B88E1687}" dt="2022-10-31T11:37:28.955" v="517" actId="1076"/>
        <pc:sldMkLst>
          <pc:docMk/>
          <pc:sldMk cId="3921562632" sldId="326"/>
        </pc:sldMkLst>
        <pc:spChg chg="del">
          <ac:chgData name="Ptačovský Miroslav" userId="1e8e9bf9-4911-4954-9615-835ea92c300c" providerId="ADAL" clId="{1D8A35ED-FF61-47CB-9659-4404B88E1687}" dt="2022-10-31T11:33:18.258" v="490" actId="478"/>
          <ac:spMkLst>
            <pc:docMk/>
            <pc:sldMk cId="3921562632" sldId="326"/>
            <ac:spMk id="2" creationId="{2D698E2D-120E-4549-9397-665FC9E0605B}"/>
          </ac:spMkLst>
        </pc:spChg>
        <pc:picChg chg="add mod">
          <ac:chgData name="Ptačovský Miroslav" userId="1e8e9bf9-4911-4954-9615-835ea92c300c" providerId="ADAL" clId="{1D8A35ED-FF61-47CB-9659-4404B88E1687}" dt="2022-10-31T11:37:28.955" v="517" actId="1076"/>
          <ac:picMkLst>
            <pc:docMk/>
            <pc:sldMk cId="3921562632" sldId="326"/>
            <ac:picMk id="6" creationId="{BB770676-8985-4C11-AE5F-C3E25ED4D7EC}"/>
          </ac:picMkLst>
        </pc:picChg>
        <pc:picChg chg="del">
          <ac:chgData name="Ptačovský Miroslav" userId="1e8e9bf9-4911-4954-9615-835ea92c300c" providerId="ADAL" clId="{1D8A35ED-FF61-47CB-9659-4404B88E1687}" dt="2022-10-31T11:33:21.648" v="495" actId="478"/>
          <ac:picMkLst>
            <pc:docMk/>
            <pc:sldMk cId="3921562632" sldId="326"/>
            <ac:picMk id="8" creationId="{0283010C-D59C-4B6B-8AEE-A61A172E5984}"/>
          </ac:picMkLst>
        </pc:picChg>
        <pc:picChg chg="del">
          <ac:chgData name="Ptačovský Miroslav" userId="1e8e9bf9-4911-4954-9615-835ea92c300c" providerId="ADAL" clId="{1D8A35ED-FF61-47CB-9659-4404B88E1687}" dt="2022-10-31T11:33:19.228" v="491" actId="478"/>
          <ac:picMkLst>
            <pc:docMk/>
            <pc:sldMk cId="3921562632" sldId="326"/>
            <ac:picMk id="11" creationId="{65D5F756-6FD5-42A0-8493-4A922A9F3367}"/>
          </ac:picMkLst>
        </pc:picChg>
        <pc:picChg chg="del">
          <ac:chgData name="Ptačovský Miroslav" userId="1e8e9bf9-4911-4954-9615-835ea92c300c" providerId="ADAL" clId="{1D8A35ED-FF61-47CB-9659-4404B88E1687}" dt="2022-10-31T11:33:20.966" v="494" actId="478"/>
          <ac:picMkLst>
            <pc:docMk/>
            <pc:sldMk cId="3921562632" sldId="326"/>
            <ac:picMk id="12" creationId="{3FD2B97F-00B9-4553-82AA-AD81F54306AF}"/>
          </ac:picMkLst>
        </pc:picChg>
        <pc:picChg chg="del">
          <ac:chgData name="Ptačovský Miroslav" userId="1e8e9bf9-4911-4954-9615-835ea92c300c" providerId="ADAL" clId="{1D8A35ED-FF61-47CB-9659-4404B88E1687}" dt="2022-10-31T11:33:20.433" v="493" actId="478"/>
          <ac:picMkLst>
            <pc:docMk/>
            <pc:sldMk cId="3921562632" sldId="326"/>
            <ac:picMk id="13" creationId="{569D74CD-7A6C-457D-BEDF-8D60E871FBDB}"/>
          </ac:picMkLst>
        </pc:picChg>
        <pc:picChg chg="del">
          <ac:chgData name="Ptačovský Miroslav" userId="1e8e9bf9-4911-4954-9615-835ea92c300c" providerId="ADAL" clId="{1D8A35ED-FF61-47CB-9659-4404B88E1687}" dt="2022-10-31T11:33:22.081" v="496" actId="478"/>
          <ac:picMkLst>
            <pc:docMk/>
            <pc:sldMk cId="3921562632" sldId="326"/>
            <ac:picMk id="14" creationId="{71DE8E61-DEE1-484B-9FD4-F028FA0EEFCB}"/>
          </ac:picMkLst>
        </pc:picChg>
        <pc:picChg chg="del">
          <ac:chgData name="Ptačovský Miroslav" userId="1e8e9bf9-4911-4954-9615-835ea92c300c" providerId="ADAL" clId="{1D8A35ED-FF61-47CB-9659-4404B88E1687}" dt="2022-10-31T11:33:19.847" v="492" actId="478"/>
          <ac:picMkLst>
            <pc:docMk/>
            <pc:sldMk cId="3921562632" sldId="326"/>
            <ac:picMk id="1026" creationId="{50681E09-CE7F-40B2-87D0-5B1A1E2A1BD4}"/>
          </ac:picMkLst>
        </pc:picChg>
      </pc:sldChg>
      <pc:sldChg chg="addSp delSp modSp new mod setBg">
        <pc:chgData name="Ptačovský Miroslav" userId="1e8e9bf9-4911-4954-9615-835ea92c300c" providerId="ADAL" clId="{1D8A35ED-FF61-47CB-9659-4404B88E1687}" dt="2022-10-31T11:38:16.054" v="526" actId="692"/>
        <pc:sldMkLst>
          <pc:docMk/>
          <pc:sldMk cId="1069687197" sldId="327"/>
        </pc:sldMkLst>
        <pc:spChg chg="del">
          <ac:chgData name="Ptačovský Miroslav" userId="1e8e9bf9-4911-4954-9615-835ea92c300c" providerId="ADAL" clId="{1D8A35ED-FF61-47CB-9659-4404B88E1687}" dt="2022-10-31T11:37:05.504" v="511" actId="478"/>
          <ac:spMkLst>
            <pc:docMk/>
            <pc:sldMk cId="1069687197" sldId="327"/>
            <ac:spMk id="2" creationId="{6ED76A40-B512-42E6-BF4F-129F5B3C11F0}"/>
          </ac:spMkLst>
        </pc:spChg>
        <pc:spChg chg="mod">
          <ac:chgData name="Ptačovský Miroslav" userId="1e8e9bf9-4911-4954-9615-835ea92c300c" providerId="ADAL" clId="{1D8A35ED-FF61-47CB-9659-4404B88E1687}" dt="2022-10-31T11:38:06.505" v="520"/>
          <ac:spMkLst>
            <pc:docMk/>
            <pc:sldMk cId="1069687197" sldId="327"/>
            <ac:spMk id="3" creationId="{51AEE3D4-B2B3-4D35-85CB-3FCF5FC51B02}"/>
          </ac:spMkLst>
        </pc:spChg>
        <pc:spChg chg="del">
          <ac:chgData name="Ptačovský Miroslav" userId="1e8e9bf9-4911-4954-9615-835ea92c300c" providerId="ADAL" clId="{1D8A35ED-FF61-47CB-9659-4404B88E1687}" dt="2022-10-31T11:37:02.731" v="510" actId="478"/>
          <ac:spMkLst>
            <pc:docMk/>
            <pc:sldMk cId="1069687197" sldId="327"/>
            <ac:spMk id="4" creationId="{15B51260-C27C-4B8C-B012-7626D8E37CA7}"/>
          </ac:spMkLst>
        </pc:spChg>
        <pc:spChg chg="del">
          <ac:chgData name="Ptačovský Miroslav" userId="1e8e9bf9-4911-4954-9615-835ea92c300c" providerId="ADAL" clId="{1D8A35ED-FF61-47CB-9659-4404B88E1687}" dt="2022-10-31T11:37:51.070" v="518" actId="478"/>
          <ac:spMkLst>
            <pc:docMk/>
            <pc:sldMk cId="1069687197" sldId="327"/>
            <ac:spMk id="5" creationId="{3CAAE67F-2F70-4D96-A084-414E2C8C7A78}"/>
          </ac:spMkLst>
        </pc:spChg>
        <pc:spChg chg="add mod">
          <ac:chgData name="Ptačovský Miroslav" userId="1e8e9bf9-4911-4954-9615-835ea92c300c" providerId="ADAL" clId="{1D8A35ED-FF61-47CB-9659-4404B88E1687}" dt="2022-10-31T11:38:06.505" v="520"/>
          <ac:spMkLst>
            <pc:docMk/>
            <pc:sldMk cId="1069687197" sldId="327"/>
            <ac:spMk id="8" creationId="{4D375194-B946-4C55-9209-16F5D5552796}"/>
          </ac:spMkLst>
        </pc:spChg>
        <pc:picChg chg="add mod">
          <ac:chgData name="Ptačovský Miroslav" userId="1e8e9bf9-4911-4954-9615-835ea92c300c" providerId="ADAL" clId="{1D8A35ED-FF61-47CB-9659-4404B88E1687}" dt="2022-10-31T11:38:16.054" v="526" actId="692"/>
          <ac:picMkLst>
            <pc:docMk/>
            <pc:sldMk cId="1069687197" sldId="327"/>
            <ac:picMk id="7" creationId="{F275622A-8C61-46CF-931D-88DD40B083E4}"/>
          </ac:picMkLst>
        </pc:picChg>
      </pc:sldChg>
      <pc:sldChg chg="del">
        <pc:chgData name="Ptačovský Miroslav" userId="1e8e9bf9-4911-4954-9615-835ea92c300c" providerId="ADAL" clId="{1D8A35ED-FF61-47CB-9659-4404B88E1687}" dt="2022-10-31T11:18:25.933" v="51" actId="47"/>
        <pc:sldMkLst>
          <pc:docMk/>
          <pc:sldMk cId="1112129135" sldId="327"/>
        </pc:sldMkLst>
      </pc:sldChg>
      <pc:sldChg chg="del">
        <pc:chgData name="Ptačovský Miroslav" userId="1e8e9bf9-4911-4954-9615-835ea92c300c" providerId="ADAL" clId="{1D8A35ED-FF61-47CB-9659-4404B88E1687}" dt="2022-10-31T11:18:18.682" v="48" actId="47"/>
        <pc:sldMkLst>
          <pc:docMk/>
          <pc:sldMk cId="1320061631" sldId="328"/>
        </pc:sldMkLst>
      </pc:sldChg>
      <pc:sldChg chg="addSp delSp modSp add mod">
        <pc:chgData name="Ptačovský Miroslav" userId="1e8e9bf9-4911-4954-9615-835ea92c300c" providerId="ADAL" clId="{1D8A35ED-FF61-47CB-9659-4404B88E1687}" dt="2022-10-31T13:29:34.814" v="1986" actId="20577"/>
        <pc:sldMkLst>
          <pc:docMk/>
          <pc:sldMk cId="1435926928" sldId="328"/>
        </pc:sldMkLst>
        <pc:spChg chg="mod">
          <ac:chgData name="Ptačovský Miroslav" userId="1e8e9bf9-4911-4954-9615-835ea92c300c" providerId="ADAL" clId="{1D8A35ED-FF61-47CB-9659-4404B88E1687}" dt="2022-10-31T13:29:34.814" v="1986" actId="20577"/>
          <ac:spMkLst>
            <pc:docMk/>
            <pc:sldMk cId="1435926928" sldId="328"/>
            <ac:spMk id="2" creationId="{2D698E2D-120E-4549-9397-665FC9E0605B}"/>
          </ac:spMkLst>
        </pc:spChg>
        <pc:spChg chg="mod">
          <ac:chgData name="Ptačovský Miroslav" userId="1e8e9bf9-4911-4954-9615-835ea92c300c" providerId="ADAL" clId="{1D8A35ED-FF61-47CB-9659-4404B88E1687}" dt="2022-10-31T11:58:28.279" v="569" actId="20577"/>
          <ac:spMkLst>
            <pc:docMk/>
            <pc:sldMk cId="1435926928" sldId="328"/>
            <ac:spMk id="5" creationId="{FE542FE6-E47E-4827-9F14-0C26B83D7CDE}"/>
          </ac:spMkLst>
        </pc:spChg>
        <pc:spChg chg="add mod">
          <ac:chgData name="Ptačovský Miroslav" userId="1e8e9bf9-4911-4954-9615-835ea92c300c" providerId="ADAL" clId="{1D8A35ED-FF61-47CB-9659-4404B88E1687}" dt="2022-10-31T12:08:17.891" v="640" actId="1076"/>
          <ac:spMkLst>
            <pc:docMk/>
            <pc:sldMk cId="1435926928" sldId="328"/>
            <ac:spMk id="17" creationId="{FCD2EFA6-2D36-4774-953D-B2B8E9BADA10}"/>
          </ac:spMkLst>
        </pc:spChg>
        <pc:picChg chg="del">
          <ac:chgData name="Ptačovský Miroslav" userId="1e8e9bf9-4911-4954-9615-835ea92c300c" providerId="ADAL" clId="{1D8A35ED-FF61-47CB-9659-4404B88E1687}" dt="2022-10-31T12:00:54.999" v="578" actId="478"/>
          <ac:picMkLst>
            <pc:docMk/>
            <pc:sldMk cId="1435926928" sldId="328"/>
            <ac:picMk id="8" creationId="{0283010C-D59C-4B6B-8AEE-A61A172E5984}"/>
          </ac:picMkLst>
        </pc:picChg>
        <pc:picChg chg="del">
          <ac:chgData name="Ptačovský Miroslav" userId="1e8e9bf9-4911-4954-9615-835ea92c300c" providerId="ADAL" clId="{1D8A35ED-FF61-47CB-9659-4404B88E1687}" dt="2022-10-31T12:00:54.493" v="577" actId="478"/>
          <ac:picMkLst>
            <pc:docMk/>
            <pc:sldMk cId="1435926928" sldId="328"/>
            <ac:picMk id="11" creationId="{65D5F756-6FD5-42A0-8493-4A922A9F3367}"/>
          </ac:picMkLst>
        </pc:picChg>
        <pc:picChg chg="del">
          <ac:chgData name="Ptačovský Miroslav" userId="1e8e9bf9-4911-4954-9615-835ea92c300c" providerId="ADAL" clId="{1D8A35ED-FF61-47CB-9659-4404B88E1687}" dt="2022-10-31T12:00:55.693" v="579" actId="478"/>
          <ac:picMkLst>
            <pc:docMk/>
            <pc:sldMk cId="1435926928" sldId="328"/>
            <ac:picMk id="12" creationId="{3FD2B97F-00B9-4553-82AA-AD81F54306AF}"/>
          </ac:picMkLst>
        </pc:picChg>
        <pc:picChg chg="del">
          <ac:chgData name="Ptačovský Miroslav" userId="1e8e9bf9-4911-4954-9615-835ea92c300c" providerId="ADAL" clId="{1D8A35ED-FF61-47CB-9659-4404B88E1687}" dt="2022-10-31T12:00:56.181" v="580" actId="478"/>
          <ac:picMkLst>
            <pc:docMk/>
            <pc:sldMk cId="1435926928" sldId="328"/>
            <ac:picMk id="13" creationId="{569D74CD-7A6C-457D-BEDF-8D60E871FBDB}"/>
          </ac:picMkLst>
        </pc:picChg>
        <pc:picChg chg="del">
          <ac:chgData name="Ptačovský Miroslav" userId="1e8e9bf9-4911-4954-9615-835ea92c300c" providerId="ADAL" clId="{1D8A35ED-FF61-47CB-9659-4404B88E1687}" dt="2022-10-31T12:00:53.708" v="576" actId="478"/>
          <ac:picMkLst>
            <pc:docMk/>
            <pc:sldMk cId="1435926928" sldId="328"/>
            <ac:picMk id="14" creationId="{71DE8E61-DEE1-484B-9FD4-F028FA0EEFCB}"/>
          </ac:picMkLst>
        </pc:picChg>
        <pc:picChg chg="add mod">
          <ac:chgData name="Ptačovský Miroslav" userId="1e8e9bf9-4911-4954-9615-835ea92c300c" providerId="ADAL" clId="{1D8A35ED-FF61-47CB-9659-4404B88E1687}" dt="2022-10-31T12:01:11.847" v="587" actId="1076"/>
          <ac:picMkLst>
            <pc:docMk/>
            <pc:sldMk cId="1435926928" sldId="328"/>
            <ac:picMk id="15" creationId="{4BE9B758-D16E-4197-B63B-EBC4065F5371}"/>
          </ac:picMkLst>
        </pc:picChg>
        <pc:picChg chg="add mod">
          <ac:chgData name="Ptačovský Miroslav" userId="1e8e9bf9-4911-4954-9615-835ea92c300c" providerId="ADAL" clId="{1D8A35ED-FF61-47CB-9659-4404B88E1687}" dt="2022-10-31T12:08:12.665" v="639" actId="1076"/>
          <ac:picMkLst>
            <pc:docMk/>
            <pc:sldMk cId="1435926928" sldId="328"/>
            <ac:picMk id="16" creationId="{4C4C091B-31DA-4D62-99B5-8C9B457F4DAF}"/>
          </ac:picMkLst>
        </pc:picChg>
        <pc:picChg chg="del mod">
          <ac:chgData name="Ptačovský Miroslav" userId="1e8e9bf9-4911-4954-9615-835ea92c300c" providerId="ADAL" clId="{1D8A35ED-FF61-47CB-9659-4404B88E1687}" dt="2022-10-31T11:59:57.444" v="571" actId="478"/>
          <ac:picMkLst>
            <pc:docMk/>
            <pc:sldMk cId="1435926928" sldId="328"/>
            <ac:picMk id="1026" creationId="{50681E09-CE7F-40B2-87D0-5B1A1E2A1BD4}"/>
          </ac:picMkLst>
        </pc:picChg>
        <pc:picChg chg="add del mod">
          <ac:chgData name="Ptačovský Miroslav" userId="1e8e9bf9-4911-4954-9615-835ea92c300c" providerId="ADAL" clId="{1D8A35ED-FF61-47CB-9659-4404B88E1687}" dt="2022-10-31T12:07:00.203" v="624" actId="478"/>
          <ac:picMkLst>
            <pc:docMk/>
            <pc:sldMk cId="1435926928" sldId="328"/>
            <ac:picMk id="2050" creationId="{A44B0B1A-9A50-4416-977A-3E5D11C1DBF3}"/>
          </ac:picMkLst>
        </pc:picChg>
      </pc:sldChg>
      <pc:sldChg chg="addSp delSp modSp add mod">
        <pc:chgData name="Ptačovský Miroslav" userId="1e8e9bf9-4911-4954-9615-835ea92c300c" providerId="ADAL" clId="{1D8A35ED-FF61-47CB-9659-4404B88E1687}" dt="2022-10-31T12:17:35.551" v="717" actId="1076"/>
        <pc:sldMkLst>
          <pc:docMk/>
          <pc:sldMk cId="235974890" sldId="329"/>
        </pc:sldMkLst>
        <pc:spChg chg="del">
          <ac:chgData name="Ptačovský Miroslav" userId="1e8e9bf9-4911-4954-9615-835ea92c300c" providerId="ADAL" clId="{1D8A35ED-FF61-47CB-9659-4404B88E1687}" dt="2022-10-31T12:08:27.585" v="642" actId="478"/>
          <ac:spMkLst>
            <pc:docMk/>
            <pc:sldMk cId="235974890" sldId="329"/>
            <ac:spMk id="2" creationId="{2D698E2D-120E-4549-9397-665FC9E0605B}"/>
          </ac:spMkLst>
        </pc:spChg>
        <pc:spChg chg="add mod">
          <ac:chgData name="Ptačovský Miroslav" userId="1e8e9bf9-4911-4954-9615-835ea92c300c" providerId="ADAL" clId="{1D8A35ED-FF61-47CB-9659-4404B88E1687}" dt="2022-10-31T12:15:14.737" v="688" actId="1076"/>
          <ac:spMkLst>
            <pc:docMk/>
            <pc:sldMk cId="235974890" sldId="329"/>
            <ac:spMk id="13" creationId="{E2777A08-FB87-4CAD-A1E0-E19BFC2E3ED4}"/>
          </ac:spMkLst>
        </pc:spChg>
        <pc:spChg chg="del mod">
          <ac:chgData name="Ptačovský Miroslav" userId="1e8e9bf9-4911-4954-9615-835ea92c300c" providerId="ADAL" clId="{1D8A35ED-FF61-47CB-9659-4404B88E1687}" dt="2022-10-31T12:08:31.065" v="646" actId="478"/>
          <ac:spMkLst>
            <pc:docMk/>
            <pc:sldMk cId="235974890" sldId="329"/>
            <ac:spMk id="17" creationId="{FCD2EFA6-2D36-4774-953D-B2B8E9BADA10}"/>
          </ac:spMkLst>
        </pc:spChg>
        <pc:spChg chg="add mod">
          <ac:chgData name="Ptačovský Miroslav" userId="1e8e9bf9-4911-4954-9615-835ea92c300c" providerId="ADAL" clId="{1D8A35ED-FF61-47CB-9659-4404B88E1687}" dt="2022-10-31T12:15:19.148" v="690" actId="1076"/>
          <ac:spMkLst>
            <pc:docMk/>
            <pc:sldMk cId="235974890" sldId="329"/>
            <ac:spMk id="19" creationId="{5BCA46D6-BDEB-4A9F-B088-8C394159EB8A}"/>
          </ac:spMkLst>
        </pc:spChg>
        <pc:spChg chg="add mod">
          <ac:chgData name="Ptačovský Miroslav" userId="1e8e9bf9-4911-4954-9615-835ea92c300c" providerId="ADAL" clId="{1D8A35ED-FF61-47CB-9659-4404B88E1687}" dt="2022-10-31T12:16:52.566" v="706" actId="1076"/>
          <ac:spMkLst>
            <pc:docMk/>
            <pc:sldMk cId="235974890" sldId="329"/>
            <ac:spMk id="27" creationId="{577DA137-1E79-4940-A2E5-0ABC46AFB62C}"/>
          </ac:spMkLst>
        </pc:spChg>
        <pc:picChg chg="add del mod">
          <ac:chgData name="Ptačovský Miroslav" userId="1e8e9bf9-4911-4954-9615-835ea92c300c" providerId="ADAL" clId="{1D8A35ED-FF61-47CB-9659-4404B88E1687}" dt="2022-10-31T12:13:14.893" v="664" actId="478"/>
          <ac:picMkLst>
            <pc:docMk/>
            <pc:sldMk cId="235974890" sldId="329"/>
            <ac:picMk id="6" creationId="{FA027103-1206-4191-A6FD-5CC894B5462B}"/>
          </ac:picMkLst>
        </pc:picChg>
        <pc:picChg chg="add del mod">
          <ac:chgData name="Ptačovský Miroslav" userId="1e8e9bf9-4911-4954-9615-835ea92c300c" providerId="ADAL" clId="{1D8A35ED-FF61-47CB-9659-4404B88E1687}" dt="2022-10-31T12:12:33.989" v="657" actId="478"/>
          <ac:picMkLst>
            <pc:docMk/>
            <pc:sldMk cId="235974890" sldId="329"/>
            <ac:picMk id="8" creationId="{24EDA438-A497-4EAB-AEF2-BCEFA25DB822}"/>
          </ac:picMkLst>
        </pc:picChg>
        <pc:picChg chg="add del mod">
          <ac:chgData name="Ptačovský Miroslav" userId="1e8e9bf9-4911-4954-9615-835ea92c300c" providerId="ADAL" clId="{1D8A35ED-FF61-47CB-9659-4404B88E1687}" dt="2022-10-31T12:17:31.849" v="716" actId="478"/>
          <ac:picMkLst>
            <pc:docMk/>
            <pc:sldMk cId="235974890" sldId="329"/>
            <ac:picMk id="10" creationId="{31B88EE7-23DD-4D56-AF45-E3639AB5351A}"/>
          </ac:picMkLst>
        </pc:picChg>
        <pc:picChg chg="add del mod">
          <ac:chgData name="Ptačovský Miroslav" userId="1e8e9bf9-4911-4954-9615-835ea92c300c" providerId="ADAL" clId="{1D8A35ED-FF61-47CB-9659-4404B88E1687}" dt="2022-10-31T12:17:19.702" v="713" actId="478"/>
          <ac:picMkLst>
            <pc:docMk/>
            <pc:sldMk cId="235974890" sldId="329"/>
            <ac:picMk id="12" creationId="{68B94504-EEF3-4701-BA87-D238E9296877}"/>
          </ac:picMkLst>
        </pc:picChg>
        <pc:picChg chg="del">
          <ac:chgData name="Ptačovský Miroslav" userId="1e8e9bf9-4911-4954-9615-835ea92c300c" providerId="ADAL" clId="{1D8A35ED-FF61-47CB-9659-4404B88E1687}" dt="2022-10-31T12:08:29.309" v="643" actId="478"/>
          <ac:picMkLst>
            <pc:docMk/>
            <pc:sldMk cId="235974890" sldId="329"/>
            <ac:picMk id="15" creationId="{4BE9B758-D16E-4197-B63B-EBC4065F5371}"/>
          </ac:picMkLst>
        </pc:picChg>
        <pc:picChg chg="del">
          <ac:chgData name="Ptačovský Miroslav" userId="1e8e9bf9-4911-4954-9615-835ea92c300c" providerId="ADAL" clId="{1D8A35ED-FF61-47CB-9659-4404B88E1687}" dt="2022-10-31T12:08:30.143" v="644" actId="478"/>
          <ac:picMkLst>
            <pc:docMk/>
            <pc:sldMk cId="235974890" sldId="329"/>
            <ac:picMk id="16" creationId="{4C4C091B-31DA-4D62-99B5-8C9B457F4DAF}"/>
          </ac:picMkLst>
        </pc:picChg>
        <pc:picChg chg="add mod modCrop">
          <ac:chgData name="Ptačovský Miroslav" userId="1e8e9bf9-4911-4954-9615-835ea92c300c" providerId="ADAL" clId="{1D8A35ED-FF61-47CB-9659-4404B88E1687}" dt="2022-10-31T12:14:53.679" v="683" actId="1076"/>
          <ac:picMkLst>
            <pc:docMk/>
            <pc:sldMk cId="235974890" sldId="329"/>
            <ac:picMk id="18" creationId="{78894BBD-DE9C-4AB9-9713-092918802991}"/>
          </ac:picMkLst>
        </pc:picChg>
        <pc:picChg chg="add mod">
          <ac:chgData name="Ptačovský Miroslav" userId="1e8e9bf9-4911-4954-9615-835ea92c300c" providerId="ADAL" clId="{1D8A35ED-FF61-47CB-9659-4404B88E1687}" dt="2022-10-31T12:17:35.551" v="717" actId="1076"/>
          <ac:picMkLst>
            <pc:docMk/>
            <pc:sldMk cId="235974890" sldId="329"/>
            <ac:picMk id="24" creationId="{2125FD63-2F69-4969-8130-FD5DFAADDF1D}"/>
          </ac:picMkLst>
        </pc:picChg>
        <pc:picChg chg="add mod">
          <ac:chgData name="Ptačovský Miroslav" userId="1e8e9bf9-4911-4954-9615-835ea92c300c" providerId="ADAL" clId="{1D8A35ED-FF61-47CB-9659-4404B88E1687}" dt="2022-10-31T12:17:28.748" v="714" actId="1076"/>
          <ac:picMkLst>
            <pc:docMk/>
            <pc:sldMk cId="235974890" sldId="329"/>
            <ac:picMk id="25" creationId="{A56C26CF-142B-44AD-B962-F31B14AA59A9}"/>
          </ac:picMkLst>
        </pc:picChg>
        <pc:cxnChg chg="add mod">
          <ac:chgData name="Ptačovský Miroslav" userId="1e8e9bf9-4911-4954-9615-835ea92c300c" providerId="ADAL" clId="{1D8A35ED-FF61-47CB-9659-4404B88E1687}" dt="2022-10-31T12:15:34.441" v="694" actId="14100"/>
          <ac:cxnSpMkLst>
            <pc:docMk/>
            <pc:sldMk cId="235974890" sldId="329"/>
            <ac:cxnSpMk id="20" creationId="{7F2C21D8-689E-4F01-BDF5-80440228A7FC}"/>
          </ac:cxnSpMkLst>
        </pc:cxnChg>
        <pc:cxnChg chg="add mod">
          <ac:chgData name="Ptačovský Miroslav" userId="1e8e9bf9-4911-4954-9615-835ea92c300c" providerId="ADAL" clId="{1D8A35ED-FF61-47CB-9659-4404B88E1687}" dt="2022-10-31T12:15:42.504" v="697" actId="14100"/>
          <ac:cxnSpMkLst>
            <pc:docMk/>
            <pc:sldMk cId="235974890" sldId="329"/>
            <ac:cxnSpMk id="22" creationId="{239DA4E9-589F-4539-8746-FD935EE475FE}"/>
          </ac:cxnSpMkLst>
        </pc:cxnChg>
      </pc:sldChg>
      <pc:sldChg chg="addSp delSp modSp add mod">
        <pc:chgData name="Ptačovský Miroslav" userId="1e8e9bf9-4911-4954-9615-835ea92c300c" providerId="ADAL" clId="{1D8A35ED-FF61-47CB-9659-4404B88E1687}" dt="2022-10-31T12:51:21.052" v="962" actId="5793"/>
        <pc:sldMkLst>
          <pc:docMk/>
          <pc:sldMk cId="875332471" sldId="330"/>
        </pc:sldMkLst>
        <pc:spChg chg="del">
          <ac:chgData name="Ptačovský Miroslav" userId="1e8e9bf9-4911-4954-9615-835ea92c300c" providerId="ADAL" clId="{1D8A35ED-FF61-47CB-9659-4404B88E1687}" dt="2022-10-31T12:19:38.806" v="771" actId="478"/>
          <ac:spMkLst>
            <pc:docMk/>
            <pc:sldMk cId="875332471" sldId="330"/>
            <ac:spMk id="13" creationId="{E2777A08-FB87-4CAD-A1E0-E19BFC2E3ED4}"/>
          </ac:spMkLst>
        </pc:spChg>
        <pc:spChg chg="del">
          <ac:chgData name="Ptačovský Miroslav" userId="1e8e9bf9-4911-4954-9615-835ea92c300c" providerId="ADAL" clId="{1D8A35ED-FF61-47CB-9659-4404B88E1687}" dt="2022-10-31T12:19:37.860" v="770" actId="478"/>
          <ac:spMkLst>
            <pc:docMk/>
            <pc:sldMk cId="875332471" sldId="330"/>
            <ac:spMk id="19" creationId="{5BCA46D6-BDEB-4A9F-B088-8C394159EB8A}"/>
          </ac:spMkLst>
        </pc:spChg>
        <pc:spChg chg="mod">
          <ac:chgData name="Ptačovský Miroslav" userId="1e8e9bf9-4911-4954-9615-835ea92c300c" providerId="ADAL" clId="{1D8A35ED-FF61-47CB-9659-4404B88E1687}" dt="2022-10-31T12:51:21.052" v="962" actId="5793"/>
          <ac:spMkLst>
            <pc:docMk/>
            <pc:sldMk cId="875332471" sldId="330"/>
            <ac:spMk id="27" creationId="{577DA137-1E79-4940-A2E5-0ABC46AFB62C}"/>
          </ac:spMkLst>
        </pc:spChg>
        <pc:picChg chg="add mod">
          <ac:chgData name="Ptačovský Miroslav" userId="1e8e9bf9-4911-4954-9615-835ea92c300c" providerId="ADAL" clId="{1D8A35ED-FF61-47CB-9659-4404B88E1687}" dt="2022-10-31T12:21:15.937" v="783" actId="1076"/>
          <ac:picMkLst>
            <pc:docMk/>
            <pc:sldMk cId="875332471" sldId="330"/>
            <ac:picMk id="4" creationId="{DC2CEE04-C56F-47FA-8530-DA33309B2F65}"/>
          </ac:picMkLst>
        </pc:picChg>
        <pc:picChg chg="add mod">
          <ac:chgData name="Ptačovský Miroslav" userId="1e8e9bf9-4911-4954-9615-835ea92c300c" providerId="ADAL" clId="{1D8A35ED-FF61-47CB-9659-4404B88E1687}" dt="2022-10-31T12:24:12.072" v="845" actId="14100"/>
          <ac:picMkLst>
            <pc:docMk/>
            <pc:sldMk cId="875332471" sldId="330"/>
            <ac:picMk id="7" creationId="{C1EAE581-C362-4F3D-9A67-8E42F6E6AAF3}"/>
          </ac:picMkLst>
        </pc:picChg>
        <pc:picChg chg="del">
          <ac:chgData name="Ptačovský Miroslav" userId="1e8e9bf9-4911-4954-9615-835ea92c300c" providerId="ADAL" clId="{1D8A35ED-FF61-47CB-9659-4404B88E1687}" dt="2022-10-31T12:17:16.723" v="711" actId="478"/>
          <ac:picMkLst>
            <pc:docMk/>
            <pc:sldMk cId="875332471" sldId="330"/>
            <ac:picMk id="10" creationId="{31B88EE7-23DD-4D56-AF45-E3639AB5351A}"/>
          </ac:picMkLst>
        </pc:picChg>
        <pc:picChg chg="del">
          <ac:chgData name="Ptačovský Miroslav" userId="1e8e9bf9-4911-4954-9615-835ea92c300c" providerId="ADAL" clId="{1D8A35ED-FF61-47CB-9659-4404B88E1687}" dt="2022-10-31T12:17:16.134" v="710" actId="478"/>
          <ac:picMkLst>
            <pc:docMk/>
            <pc:sldMk cId="875332471" sldId="330"/>
            <ac:picMk id="12" creationId="{68B94504-EEF3-4701-BA87-D238E9296877}"/>
          </ac:picMkLst>
        </pc:picChg>
        <pc:picChg chg="del">
          <ac:chgData name="Ptačovský Miroslav" userId="1e8e9bf9-4911-4954-9615-835ea92c300c" providerId="ADAL" clId="{1D8A35ED-FF61-47CB-9659-4404B88E1687}" dt="2022-10-31T12:19:36.406" v="768" actId="478"/>
          <ac:picMkLst>
            <pc:docMk/>
            <pc:sldMk cId="875332471" sldId="330"/>
            <ac:picMk id="18" creationId="{78894BBD-DE9C-4AB9-9713-092918802991}"/>
          </ac:picMkLst>
        </pc:picChg>
        <pc:picChg chg="del">
          <ac:chgData name="Ptačovský Miroslav" userId="1e8e9bf9-4911-4954-9615-835ea92c300c" providerId="ADAL" clId="{1D8A35ED-FF61-47CB-9659-4404B88E1687}" dt="2022-10-31T12:17:15.213" v="709" actId="478"/>
          <ac:picMkLst>
            <pc:docMk/>
            <pc:sldMk cId="875332471" sldId="330"/>
            <ac:picMk id="24" creationId="{2125FD63-2F69-4969-8130-FD5DFAADDF1D}"/>
          </ac:picMkLst>
        </pc:picChg>
        <pc:picChg chg="del">
          <ac:chgData name="Ptačovský Miroslav" userId="1e8e9bf9-4911-4954-9615-835ea92c300c" providerId="ADAL" clId="{1D8A35ED-FF61-47CB-9659-4404B88E1687}" dt="2022-10-31T12:17:14.450" v="708" actId="478"/>
          <ac:picMkLst>
            <pc:docMk/>
            <pc:sldMk cId="875332471" sldId="330"/>
            <ac:picMk id="25" creationId="{A56C26CF-142B-44AD-B962-F31B14AA59A9}"/>
          </ac:picMkLst>
        </pc:picChg>
        <pc:cxnChg chg="del">
          <ac:chgData name="Ptačovský Miroslav" userId="1e8e9bf9-4911-4954-9615-835ea92c300c" providerId="ADAL" clId="{1D8A35ED-FF61-47CB-9659-4404B88E1687}" dt="2022-10-31T12:19:37.065" v="769" actId="478"/>
          <ac:cxnSpMkLst>
            <pc:docMk/>
            <pc:sldMk cId="875332471" sldId="330"/>
            <ac:cxnSpMk id="20" creationId="{7F2C21D8-689E-4F01-BDF5-80440228A7FC}"/>
          </ac:cxnSpMkLst>
        </pc:cxnChg>
        <pc:cxnChg chg="del">
          <ac:chgData name="Ptačovský Miroslav" userId="1e8e9bf9-4911-4954-9615-835ea92c300c" providerId="ADAL" clId="{1D8A35ED-FF61-47CB-9659-4404B88E1687}" dt="2022-10-31T12:19:35.320" v="767" actId="478"/>
          <ac:cxnSpMkLst>
            <pc:docMk/>
            <pc:sldMk cId="875332471" sldId="330"/>
            <ac:cxnSpMk id="22" creationId="{239DA4E9-589F-4539-8746-FD935EE475FE}"/>
          </ac:cxnSpMkLst>
        </pc:cxnChg>
      </pc:sldChg>
      <pc:sldChg chg="addSp delSp modSp new mod">
        <pc:chgData name="Ptačovský Miroslav" userId="1e8e9bf9-4911-4954-9615-835ea92c300c" providerId="ADAL" clId="{1D8A35ED-FF61-47CB-9659-4404B88E1687}" dt="2022-10-31T13:28:13.671" v="1952" actId="20577"/>
        <pc:sldMkLst>
          <pc:docMk/>
          <pc:sldMk cId="928986678" sldId="331"/>
        </pc:sldMkLst>
        <pc:spChg chg="del">
          <ac:chgData name="Ptačovský Miroslav" userId="1e8e9bf9-4911-4954-9615-835ea92c300c" providerId="ADAL" clId="{1D8A35ED-FF61-47CB-9659-4404B88E1687}" dt="2022-10-31T12:29:30.684" v="855" actId="478"/>
          <ac:spMkLst>
            <pc:docMk/>
            <pc:sldMk cId="928986678" sldId="331"/>
            <ac:spMk id="2" creationId="{1C7D92E5-7302-4F42-88B5-01EACA900DE8}"/>
          </ac:spMkLst>
        </pc:spChg>
        <pc:spChg chg="del">
          <ac:chgData name="Ptačovský Miroslav" userId="1e8e9bf9-4911-4954-9615-835ea92c300c" providerId="ADAL" clId="{1D8A35ED-FF61-47CB-9659-4404B88E1687}" dt="2022-10-31T12:29:29.206" v="854" actId="478"/>
          <ac:spMkLst>
            <pc:docMk/>
            <pc:sldMk cId="928986678" sldId="331"/>
            <ac:spMk id="4" creationId="{47A1ADA2-EC95-407B-86D1-08B9EA17D8D6}"/>
          </ac:spMkLst>
        </pc:spChg>
        <pc:spChg chg="mod">
          <ac:chgData name="Ptačovský Miroslav" userId="1e8e9bf9-4911-4954-9615-835ea92c300c" providerId="ADAL" clId="{1D8A35ED-FF61-47CB-9659-4404B88E1687}" dt="2022-10-31T12:58:53.542" v="1216" actId="20577"/>
          <ac:spMkLst>
            <pc:docMk/>
            <pc:sldMk cId="928986678" sldId="331"/>
            <ac:spMk id="5" creationId="{21ADA89B-B1EE-42A2-90AE-DA7454F23287}"/>
          </ac:spMkLst>
        </pc:spChg>
        <pc:spChg chg="add mod">
          <ac:chgData name="Ptačovský Miroslav" userId="1e8e9bf9-4911-4954-9615-835ea92c300c" providerId="ADAL" clId="{1D8A35ED-FF61-47CB-9659-4404B88E1687}" dt="2022-10-31T13:28:13.671" v="1952" actId="20577"/>
          <ac:spMkLst>
            <pc:docMk/>
            <pc:sldMk cId="928986678" sldId="331"/>
            <ac:spMk id="6" creationId="{BA963F67-6FEC-4FE5-B935-5537C7DF9FF6}"/>
          </ac:spMkLst>
        </pc:spChg>
        <pc:spChg chg="add mod">
          <ac:chgData name="Ptačovský Miroslav" userId="1e8e9bf9-4911-4954-9615-835ea92c300c" providerId="ADAL" clId="{1D8A35ED-FF61-47CB-9659-4404B88E1687}" dt="2022-10-31T13:06:10.525" v="1529" actId="20577"/>
          <ac:spMkLst>
            <pc:docMk/>
            <pc:sldMk cId="928986678" sldId="331"/>
            <ac:spMk id="9" creationId="{43151C69-A2C2-4336-B4C1-98C354D7EBCF}"/>
          </ac:spMkLst>
        </pc:spChg>
        <pc:graphicFrameChg chg="add mod">
          <ac:chgData name="Ptačovský Miroslav" userId="1e8e9bf9-4911-4954-9615-835ea92c300c" providerId="ADAL" clId="{1D8A35ED-FF61-47CB-9659-4404B88E1687}" dt="2022-10-31T12:59:03.830" v="1218" actId="1076"/>
          <ac:graphicFrameMkLst>
            <pc:docMk/>
            <pc:sldMk cId="928986678" sldId="331"/>
            <ac:graphicFrameMk id="8" creationId="{00CC327C-0D32-4CFB-A45E-CC7F34208EB3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E48A07C-DF9F-475C-BEEC-8147E4389FA9}" type="datetimeFigureOut">
              <a:rPr lang="cs-CZ" smtClean="0"/>
              <a:t>07.06.2023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10635BB-D831-4B0E-83F7-F43BB59820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27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0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109157" y="1110419"/>
            <a:ext cx="7911692" cy="52800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3713539" cy="5280000"/>
          </a:xfrm>
        </p:spPr>
        <p:txBody>
          <a:bodyPr>
            <a:normAutofit/>
          </a:bodyPr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B89367-0413-4AEC-A451-0F0A7F3708E6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20000"/>
              </a:spcBef>
              <a:buClr>
                <a:srgbClr val="465A64"/>
              </a:buClr>
              <a:buFont typeface="Arial" charset="0"/>
              <a:buNone/>
              <a:defRPr/>
            </a:pPr>
            <a:r>
              <a:rPr kumimoji="1" lang="fr-BE" sz="1333" dirty="0">
                <a:solidFill>
                  <a:srgbClr val="445C63"/>
                </a:solidFill>
                <a:ea typeface="Meiryo" charset="-128"/>
              </a:rPr>
              <a:t>AGC Automotive Europe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A37464-D965-4A5D-8954-34720D9DDEEF}"/>
              </a:ext>
            </a:extLst>
          </p:cNvPr>
          <p:cNvSpPr/>
          <p:nvPr userDrawn="1"/>
        </p:nvSpPr>
        <p:spPr>
          <a:xfrm>
            <a:off x="5344043" y="6533296"/>
            <a:ext cx="150554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kumimoji="1" lang="fr-FR" sz="1333" dirty="0" err="1">
                <a:solidFill>
                  <a:srgbClr val="465A64"/>
                </a:solidFill>
              </a:rPr>
              <a:t>Internal</a:t>
            </a:r>
            <a:r>
              <a:rPr kumimoji="1" lang="fr-FR" sz="1333" dirty="0">
                <a:solidFill>
                  <a:srgbClr val="465A64"/>
                </a:solidFill>
              </a:rPr>
              <a:t> Use </a:t>
            </a:r>
            <a:r>
              <a:rPr kumimoji="1" lang="fr-FR" sz="1333" dirty="0" err="1">
                <a:solidFill>
                  <a:srgbClr val="465A64"/>
                </a:solidFill>
              </a:rPr>
              <a:t>Only</a:t>
            </a:r>
            <a:endParaRPr kumimoji="1" lang="fr-FR" sz="1333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4876800" y="1107092"/>
            <a:ext cx="7144048" cy="5280000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75485" y="1107092"/>
            <a:ext cx="4445201" cy="5280000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A1A697-752B-4189-AEF5-7EF34FF826B4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20000"/>
              </a:spcBef>
              <a:buClr>
                <a:srgbClr val="465A64"/>
              </a:buClr>
              <a:buFont typeface="Arial" charset="0"/>
              <a:buNone/>
              <a:defRPr/>
            </a:pPr>
            <a:r>
              <a:rPr kumimoji="1" lang="fr-BE" sz="1333" dirty="0">
                <a:solidFill>
                  <a:srgbClr val="445C63"/>
                </a:solidFill>
                <a:ea typeface="Meiryo" charset="-128"/>
              </a:rPr>
              <a:t>AGC Automotive Europe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A6B9D4-D92B-4E06-BCF2-9F7638151CDF}"/>
              </a:ext>
            </a:extLst>
          </p:cNvPr>
          <p:cNvSpPr/>
          <p:nvPr userDrawn="1"/>
        </p:nvSpPr>
        <p:spPr>
          <a:xfrm>
            <a:off x="5344043" y="6533296"/>
            <a:ext cx="150554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kumimoji="1" lang="fr-FR" sz="1333" dirty="0" err="1">
                <a:solidFill>
                  <a:srgbClr val="465A64"/>
                </a:solidFill>
              </a:rPr>
              <a:t>Internal</a:t>
            </a:r>
            <a:r>
              <a:rPr kumimoji="1" lang="fr-FR" sz="1333" dirty="0">
                <a:solidFill>
                  <a:srgbClr val="465A64"/>
                </a:solidFill>
              </a:rPr>
              <a:t> Use </a:t>
            </a:r>
            <a:r>
              <a:rPr kumimoji="1" lang="fr-FR" sz="1333" dirty="0" err="1">
                <a:solidFill>
                  <a:srgbClr val="465A64"/>
                </a:solidFill>
              </a:rPr>
              <a:t>Only</a:t>
            </a:r>
            <a:endParaRPr kumimoji="1" lang="fr-FR" sz="1333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1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5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3179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685" y="160867"/>
            <a:ext cx="11840633" cy="593936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69838" y="5052669"/>
            <a:ext cx="11891435" cy="1815060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 sz="2400"/>
          </a:p>
        </p:txBody>
      </p:sp>
    </p:spTree>
    <p:extLst>
      <p:ext uri="{BB962C8B-B14F-4D97-AF65-F5344CB8AC3E}">
        <p14:creationId xmlns:p14="http://schemas.microsoft.com/office/powerpoint/2010/main" val="348714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436" y="5310264"/>
            <a:ext cx="3150411" cy="1482547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608958"/>
            <a:ext cx="10755489" cy="27453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581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6" y="333075"/>
            <a:ext cx="3317849" cy="156057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2341802"/>
            <a:ext cx="10755489" cy="2745317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442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75485" y="107866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2133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1600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-"/>
              <a:defRPr sz="1467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-"/>
              <a:defRPr sz="1400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-"/>
              <a:defRPr sz="1333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11322540" y="655721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1709657" y="80356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0067637" y="779959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E6583-FDAE-4AA8-99B8-77B972DE1F9E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None/>
              <a:tabLst/>
              <a:defRPr/>
            </a:pPr>
            <a:r>
              <a:rPr kumimoji="1" lang="fr-BE" sz="1333" b="0" i="0" u="none" strike="noStrike" kern="1200" cap="none" spc="0" normalizeH="0" baseline="0" noProof="0" dirty="0">
                <a:ln>
                  <a:noFill/>
                </a:ln>
                <a:solidFill>
                  <a:srgbClr val="445C63"/>
                </a:solidFill>
                <a:effectLst/>
                <a:uLnTx/>
                <a:uFillTx/>
                <a:latin typeface="+mn-lt"/>
                <a:ea typeface="Meiryo" charset="-128"/>
              </a:rPr>
              <a:t>AGC Automotive Europe</a:t>
            </a:r>
          </a:p>
        </p:txBody>
      </p:sp>
    </p:spTree>
    <p:extLst>
      <p:ext uri="{BB962C8B-B14F-4D97-AF65-F5344CB8AC3E}">
        <p14:creationId xmlns:p14="http://schemas.microsoft.com/office/powerpoint/2010/main" val="1952111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999" y="212143"/>
            <a:ext cx="1492301" cy="702259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325224" y="655587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 marL="609585" indent="-609585">
              <a:buClr>
                <a:srgbClr val="465A64"/>
              </a:buClr>
              <a:buFont typeface="Arial" panose="020B0604020202020204" pitchFamily="34" charset="0"/>
              <a:buChar char="•"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1219170" indent="-609585">
              <a:buClr>
                <a:srgbClr val="465A64"/>
              </a:buClr>
              <a:buFont typeface="Arial" panose="020B0604020202020204" pitchFamily="34" charset="0"/>
              <a:buChar char="•"/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•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•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•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6728D4-97E5-4536-874C-9CA1AE7E3A1B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None/>
              <a:tabLst/>
              <a:defRPr/>
            </a:pPr>
            <a:r>
              <a:rPr kumimoji="1" lang="fr-BE" sz="1333" b="0" i="0" u="none" strike="noStrike" kern="1200" cap="none" spc="0" normalizeH="0" baseline="0" noProof="0" dirty="0">
                <a:ln>
                  <a:noFill/>
                </a:ln>
                <a:solidFill>
                  <a:srgbClr val="445C63"/>
                </a:solidFill>
                <a:effectLst/>
                <a:uLnTx/>
                <a:uFillTx/>
                <a:latin typeface="+mn-lt"/>
                <a:ea typeface="Meiryo" charset="-128"/>
              </a:rPr>
              <a:t>AGC Automotive Europe</a:t>
            </a:r>
          </a:p>
        </p:txBody>
      </p:sp>
    </p:spTree>
    <p:extLst>
      <p:ext uri="{BB962C8B-B14F-4D97-AF65-F5344CB8AC3E}">
        <p14:creationId xmlns:p14="http://schemas.microsoft.com/office/powerpoint/2010/main" val="4154648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6260848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743712-A400-4FDF-B322-26BA9E187BA7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None/>
              <a:tabLst/>
              <a:defRPr/>
            </a:pPr>
            <a:r>
              <a:rPr kumimoji="1" lang="fr-BE" sz="1333" b="0" i="0" u="none" strike="noStrike" kern="1200" cap="none" spc="0" normalizeH="0" baseline="0" noProof="0" dirty="0">
                <a:ln>
                  <a:noFill/>
                </a:ln>
                <a:solidFill>
                  <a:srgbClr val="445C63"/>
                </a:solidFill>
                <a:effectLst/>
                <a:uLnTx/>
                <a:uFillTx/>
                <a:latin typeface="+mn-lt"/>
                <a:ea typeface="Meiryo" charset="-128"/>
              </a:rPr>
              <a:t>AGC Automotive Europe</a:t>
            </a:r>
          </a:p>
        </p:txBody>
      </p:sp>
    </p:spTree>
    <p:extLst>
      <p:ext uri="{BB962C8B-B14F-4D97-AF65-F5344CB8AC3E}">
        <p14:creationId xmlns:p14="http://schemas.microsoft.com/office/powerpoint/2010/main" val="83813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812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75483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75483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11322541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6260848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6260848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881B12-C47B-4E7C-8776-DFA1D9BAD52D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None/>
              <a:tabLst/>
              <a:defRPr/>
            </a:pPr>
            <a:r>
              <a:rPr kumimoji="1" lang="fr-BE" sz="1333" b="0" i="0" u="none" strike="noStrike" kern="1200" cap="none" spc="0" normalizeH="0" baseline="0" noProof="0" dirty="0">
                <a:ln>
                  <a:noFill/>
                </a:ln>
                <a:solidFill>
                  <a:srgbClr val="445C63"/>
                </a:solidFill>
                <a:effectLst/>
                <a:uLnTx/>
                <a:uFillTx/>
                <a:latin typeface="+mn-lt"/>
                <a:ea typeface="Meiryo" charset="-128"/>
              </a:rPr>
              <a:t>AGC Automotive Europe</a:t>
            </a:r>
          </a:p>
        </p:txBody>
      </p:sp>
    </p:spTree>
    <p:extLst>
      <p:ext uri="{BB962C8B-B14F-4D97-AF65-F5344CB8AC3E}">
        <p14:creationId xmlns:p14="http://schemas.microsoft.com/office/powerpoint/2010/main" val="39857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109157" y="1110419"/>
            <a:ext cx="7911692" cy="52800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3713539" cy="5280000"/>
          </a:xfrm>
        </p:spPr>
        <p:txBody>
          <a:bodyPr>
            <a:normAutofit/>
          </a:bodyPr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B89367-0413-4AEC-A451-0F0A7F3708E6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None/>
              <a:tabLst/>
              <a:defRPr/>
            </a:pPr>
            <a:r>
              <a:rPr kumimoji="1" lang="fr-BE" sz="1333" b="0" i="0" u="none" strike="noStrike" kern="1200" cap="none" spc="0" normalizeH="0" baseline="0" noProof="0" dirty="0">
                <a:ln>
                  <a:noFill/>
                </a:ln>
                <a:solidFill>
                  <a:srgbClr val="445C63"/>
                </a:solidFill>
                <a:effectLst/>
                <a:uLnTx/>
                <a:uFillTx/>
                <a:latin typeface="+mn-lt"/>
                <a:ea typeface="Meiryo" charset="-128"/>
              </a:rPr>
              <a:t>AGC Automotive Europe</a:t>
            </a:r>
          </a:p>
        </p:txBody>
      </p:sp>
    </p:spTree>
    <p:extLst>
      <p:ext uri="{BB962C8B-B14F-4D97-AF65-F5344CB8AC3E}">
        <p14:creationId xmlns:p14="http://schemas.microsoft.com/office/powerpoint/2010/main" val="2489009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4876800" y="1107092"/>
            <a:ext cx="7144048" cy="5280000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75485" y="1107092"/>
            <a:ext cx="4445201" cy="5280000"/>
          </a:xfrm>
        </p:spPr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A1A697-752B-4189-AEF5-7EF34FF826B4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None/>
              <a:tabLst/>
              <a:defRPr/>
            </a:pPr>
            <a:r>
              <a:rPr kumimoji="1" lang="fr-BE" sz="1333" b="0" i="0" u="none" strike="noStrike" kern="1200" cap="none" spc="0" normalizeH="0" baseline="0" noProof="0" dirty="0">
                <a:ln>
                  <a:noFill/>
                </a:ln>
                <a:solidFill>
                  <a:srgbClr val="445C63"/>
                </a:solidFill>
                <a:effectLst/>
                <a:uLnTx/>
                <a:uFillTx/>
                <a:latin typeface="+mn-lt"/>
                <a:ea typeface="Meiryo" charset="-128"/>
              </a:rPr>
              <a:t>AGC Automotive Europe</a:t>
            </a:r>
          </a:p>
        </p:txBody>
      </p:sp>
    </p:spTree>
    <p:extLst>
      <p:ext uri="{BB962C8B-B14F-4D97-AF65-F5344CB8AC3E}">
        <p14:creationId xmlns:p14="http://schemas.microsoft.com/office/powerpoint/2010/main" val="2375017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6260848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4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801" y="6544693"/>
            <a:ext cx="2631017" cy="305505"/>
          </a:xfrm>
        </p:spPr>
        <p:txBody>
          <a:bodyPr anchor="ctr">
            <a:noAutofit/>
          </a:bodyPr>
          <a:lstStyle>
            <a:lvl1pPr marL="0" indent="0" algn="l">
              <a:buNone/>
              <a:defRPr sz="1333">
                <a:solidFill>
                  <a:srgbClr val="465A64"/>
                </a:solidFill>
              </a:defRPr>
            </a:lvl1pPr>
            <a:lvl2pPr algn="ctr">
              <a:defRPr sz="1333">
                <a:solidFill>
                  <a:srgbClr val="324650"/>
                </a:solidFill>
              </a:defRPr>
            </a:lvl2pPr>
            <a:lvl3pPr algn="ctr">
              <a:defRPr sz="1333">
                <a:solidFill>
                  <a:srgbClr val="324650"/>
                </a:solidFill>
              </a:defRPr>
            </a:lvl3pPr>
            <a:lvl4pPr algn="ctr">
              <a:defRPr sz="1333">
                <a:solidFill>
                  <a:srgbClr val="324650"/>
                </a:solidFill>
              </a:defRPr>
            </a:lvl4pPr>
            <a:lvl5pPr algn="ctr">
              <a:defRPr sz="1333">
                <a:solidFill>
                  <a:srgbClr val="324650"/>
                </a:solidFill>
              </a:defRPr>
            </a:lvl5pPr>
          </a:lstStyle>
          <a:p>
            <a:endParaRPr lang="fr-BE" sz="1333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9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685" y="160867"/>
            <a:ext cx="11840633" cy="593936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BE" dirty="0"/>
          </a:p>
        </p:txBody>
      </p:sp>
      <p:pic>
        <p:nvPicPr>
          <p:cNvPr id="9" name="図 4">
            <a:extLst>
              <a:ext uri="{FF2B5EF4-FFF2-40B4-BE49-F238E27FC236}">
                <a16:creationId xmlns:a16="http://schemas.microsoft.com/office/drawing/2014/main" id="{D73A1C34-91DA-4047-9A37-5399ABA21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5333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9601" y="3514325"/>
            <a:ext cx="8800713" cy="648015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32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69838" y="5052669"/>
            <a:ext cx="11891435" cy="1815060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fr-BE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436" y="5310264"/>
            <a:ext cx="3150411" cy="1482547"/>
          </a:xfrm>
          <a:prstGeom prst="rect">
            <a:avLst/>
          </a:prstGeom>
        </p:spPr>
      </p:pic>
      <p:sp>
        <p:nvSpPr>
          <p:cNvPr id="12" name="フリーフォーム 11"/>
          <p:cNvSpPr/>
          <p:nvPr userDrawn="1"/>
        </p:nvSpPr>
        <p:spPr>
          <a:xfrm>
            <a:off x="175485" y="160555"/>
            <a:ext cx="11845364" cy="5940612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608958"/>
            <a:ext cx="10755489" cy="27453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8258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06" y="333075"/>
            <a:ext cx="3317849" cy="156057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0334" y="2341802"/>
            <a:ext cx="10755489" cy="2745317"/>
          </a:xfrm>
        </p:spPr>
        <p:txBody>
          <a:bodyPr/>
          <a:lstStyle>
            <a:lvl1pPr>
              <a:defRPr>
                <a:solidFill>
                  <a:srgbClr val="465A64"/>
                </a:solidFill>
              </a:defRPr>
            </a:lvl1pPr>
            <a:lvl2pPr>
              <a:defRPr>
                <a:solidFill>
                  <a:srgbClr val="465A64"/>
                </a:solidFill>
              </a:defRPr>
            </a:lvl2pPr>
            <a:lvl3pPr>
              <a:defRPr>
                <a:solidFill>
                  <a:srgbClr val="465A64"/>
                </a:solidFill>
              </a:defRPr>
            </a:lvl3pPr>
            <a:lvl4pPr>
              <a:defRPr>
                <a:solidFill>
                  <a:srgbClr val="465A64"/>
                </a:solidFill>
              </a:defRPr>
            </a:lvl4pPr>
            <a:lvl5pPr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066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>
              <a:buClr>
                <a:srgbClr val="465A64"/>
              </a:buCl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buClr>
                <a:srgbClr val="465A64"/>
              </a:buClr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-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-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-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11322540" y="655721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1709657" y="80356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kumimoji="1" lang="ja-JP" altLang="en-US" sz="2400" dirty="0">
              <a:solidFill>
                <a:srgbClr val="465A64"/>
              </a:solidFill>
            </a:endParaRPr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10067637" y="779959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kumimoji="1" lang="ja-JP" altLang="en-US" sz="2400" dirty="0">
              <a:solidFill>
                <a:srgbClr val="465A64"/>
              </a:solidFill>
            </a:endParaRPr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E6583-FDAE-4AA8-99B8-77B972DE1F9E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20000"/>
              </a:spcBef>
              <a:buClr>
                <a:srgbClr val="465A64"/>
              </a:buClr>
              <a:buFont typeface="Arial" charset="0"/>
              <a:buNone/>
              <a:defRPr/>
            </a:pPr>
            <a:r>
              <a:rPr kumimoji="1" lang="fr-BE" sz="1333" dirty="0">
                <a:solidFill>
                  <a:srgbClr val="445C63"/>
                </a:solidFill>
                <a:ea typeface="Meiryo" charset="-128"/>
              </a:rPr>
              <a:t>AGC Automotive Europe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043D7-7037-43EE-A105-F590A122473B}"/>
              </a:ext>
            </a:extLst>
          </p:cNvPr>
          <p:cNvSpPr/>
          <p:nvPr userDrawn="1"/>
        </p:nvSpPr>
        <p:spPr>
          <a:xfrm>
            <a:off x="5344043" y="6533296"/>
            <a:ext cx="150554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kumimoji="1" lang="fr-FR" sz="1333" dirty="0" err="1">
                <a:solidFill>
                  <a:srgbClr val="465A64"/>
                </a:solidFill>
              </a:rPr>
              <a:t>Internal</a:t>
            </a:r>
            <a:r>
              <a:rPr kumimoji="1" lang="fr-FR" sz="1333" dirty="0">
                <a:solidFill>
                  <a:srgbClr val="465A64"/>
                </a:solidFill>
              </a:rPr>
              <a:t> Use </a:t>
            </a:r>
            <a:r>
              <a:rPr kumimoji="1" lang="fr-FR" sz="1333" dirty="0" err="1">
                <a:solidFill>
                  <a:srgbClr val="465A64"/>
                </a:solidFill>
              </a:rPr>
              <a:t>Only</a:t>
            </a:r>
            <a:endParaRPr kumimoji="1" lang="fr-FR" sz="1333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3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999" y="212143"/>
            <a:ext cx="1492301" cy="702259"/>
          </a:xfrm>
          <a:prstGeom prst="rect">
            <a:avLst/>
          </a:prstGeom>
        </p:spPr>
      </p:pic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325224" y="6555876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800" y="1110421"/>
            <a:ext cx="11846400" cy="5280000"/>
          </a:xfrm>
        </p:spPr>
        <p:txBody>
          <a:bodyPr>
            <a:normAutofit/>
          </a:bodyPr>
          <a:lstStyle>
            <a:lvl1pPr marL="609585" indent="-609585">
              <a:buClr>
                <a:srgbClr val="465A64"/>
              </a:buClr>
              <a:buFont typeface="Arial" panose="020B0604020202020204" pitchFamily="34" charset="0"/>
              <a:buChar char="•"/>
              <a:defRPr sz="3200" baseline="0">
                <a:solidFill>
                  <a:srgbClr val="465A64"/>
                </a:solidFill>
                <a:latin typeface="+mn-lt"/>
              </a:defRPr>
            </a:lvl1pPr>
            <a:lvl2pPr marL="1219170" indent="-609585">
              <a:buClr>
                <a:srgbClr val="465A64"/>
              </a:buClr>
              <a:buFont typeface="Arial" panose="020B0604020202020204" pitchFamily="34" charset="0"/>
              <a:buChar char="•"/>
              <a:defRPr sz="2667">
                <a:solidFill>
                  <a:srgbClr val="465A64"/>
                </a:solidFill>
                <a:latin typeface="+mn-lt"/>
              </a:defRPr>
            </a:lvl2pPr>
            <a:lvl3pPr marL="1600160" indent="-380990">
              <a:buClr>
                <a:srgbClr val="465A64"/>
              </a:buClr>
              <a:buFont typeface="Arial" panose="020B0604020202020204" pitchFamily="34" charset="0"/>
              <a:buChar char="•"/>
              <a:defRPr sz="2400">
                <a:solidFill>
                  <a:srgbClr val="465A64"/>
                </a:solidFill>
                <a:latin typeface="+mn-lt"/>
              </a:defRPr>
            </a:lvl3pPr>
            <a:lvl4pPr marL="2209745" indent="-380990">
              <a:buClr>
                <a:srgbClr val="465A64"/>
              </a:buClr>
              <a:buFont typeface="Arial" panose="020B0604020202020204" pitchFamily="34" charset="0"/>
              <a:buChar char="•"/>
              <a:defRPr sz="2133">
                <a:solidFill>
                  <a:srgbClr val="465A64"/>
                </a:solidFill>
                <a:latin typeface="+mn-lt"/>
              </a:defRPr>
            </a:lvl4pPr>
            <a:lvl5pPr marL="2819330" indent="-380990">
              <a:buClr>
                <a:srgbClr val="465A64"/>
              </a:buClr>
              <a:buFont typeface="Arial" panose="020B0604020202020204" pitchFamily="34" charset="0"/>
              <a:buChar char="•"/>
              <a:defRPr sz="1867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cxnSp>
        <p:nvCxnSpPr>
          <p:cNvPr id="9" name="直線コネクタ 10">
            <a:extLst>
              <a:ext uri="{FF2B5EF4-FFF2-40B4-BE49-F238E27FC236}">
                <a16:creationId xmlns:a16="http://schemas.microsoft.com/office/drawing/2014/main" id="{10819A05-C0C4-47B9-8624-C02603C7D9FF}"/>
              </a:ext>
            </a:extLst>
          </p:cNvPr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6728D4-97E5-4536-874C-9CA1AE7E3A1B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20000"/>
              </a:spcBef>
              <a:buClr>
                <a:srgbClr val="465A64"/>
              </a:buClr>
              <a:buFont typeface="Arial" charset="0"/>
              <a:buNone/>
              <a:defRPr/>
            </a:pPr>
            <a:r>
              <a:rPr kumimoji="1" lang="fr-BE" sz="1333" dirty="0">
                <a:solidFill>
                  <a:srgbClr val="445C63"/>
                </a:solidFill>
                <a:ea typeface="Meiryo" charset="-128"/>
              </a:rPr>
              <a:t>AGC Automotive Europe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2ADA3E-2F66-4B24-A2AD-BD26155C9E16}"/>
              </a:ext>
            </a:extLst>
          </p:cNvPr>
          <p:cNvSpPr/>
          <p:nvPr userDrawn="1"/>
        </p:nvSpPr>
        <p:spPr>
          <a:xfrm>
            <a:off x="5344043" y="6533296"/>
            <a:ext cx="150554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kumimoji="1" lang="fr-FR" sz="1333" dirty="0" err="1">
                <a:solidFill>
                  <a:srgbClr val="465A64"/>
                </a:solidFill>
              </a:rPr>
              <a:t>Internal</a:t>
            </a:r>
            <a:r>
              <a:rPr kumimoji="1" lang="fr-FR" sz="1333" dirty="0">
                <a:solidFill>
                  <a:srgbClr val="465A64"/>
                </a:solidFill>
              </a:rPr>
              <a:t> Use </a:t>
            </a:r>
            <a:r>
              <a:rPr kumimoji="1" lang="fr-FR" sz="1333" dirty="0" err="1">
                <a:solidFill>
                  <a:srgbClr val="465A64"/>
                </a:solidFill>
              </a:rPr>
              <a:t>Only</a:t>
            </a:r>
            <a:endParaRPr kumimoji="1" lang="fr-FR" sz="1333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1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6260848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609585" marR="0" lvl="0" indent="-609585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11326872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75484" y="1110419"/>
            <a:ext cx="5760000" cy="5280000"/>
          </a:xfrm>
        </p:spPr>
        <p:txBody>
          <a:bodyPr/>
          <a:lstStyle>
            <a:lvl1pPr>
              <a:defRPr sz="3200" baseline="0">
                <a:solidFill>
                  <a:srgbClr val="465A64"/>
                </a:solidFill>
                <a:latin typeface="+mn-lt"/>
              </a:defRPr>
            </a:lvl1pPr>
            <a:lvl2pPr>
              <a:defRPr sz="2667">
                <a:solidFill>
                  <a:srgbClr val="465A64"/>
                </a:solidFill>
                <a:latin typeface="+mn-lt"/>
              </a:defRPr>
            </a:lvl2pPr>
            <a:lvl3pPr>
              <a:defRPr sz="2400">
                <a:solidFill>
                  <a:srgbClr val="465A64"/>
                </a:solidFill>
                <a:latin typeface="+mn-lt"/>
              </a:defRPr>
            </a:lvl3pPr>
            <a:lvl4pPr>
              <a:defRPr sz="2133">
                <a:solidFill>
                  <a:srgbClr val="465A64"/>
                </a:solidFill>
                <a:latin typeface="+mn-lt"/>
              </a:defRPr>
            </a:lvl4pPr>
            <a:lvl5pPr>
              <a:defRPr sz="1867">
                <a:solidFill>
                  <a:srgbClr val="465A64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743712-A400-4FDF-B322-26BA9E187BA7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20000"/>
              </a:spcBef>
              <a:buClr>
                <a:srgbClr val="465A64"/>
              </a:buClr>
              <a:buFont typeface="Arial" charset="0"/>
              <a:buNone/>
              <a:defRPr/>
            </a:pPr>
            <a:r>
              <a:rPr kumimoji="1" lang="fr-BE" sz="1333" dirty="0">
                <a:solidFill>
                  <a:srgbClr val="445C63"/>
                </a:solidFill>
                <a:ea typeface="Meiryo" charset="-128"/>
              </a:rPr>
              <a:t>AGC Automotive Europe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A788A-5AA0-4A1C-B452-7D2A6DF16902}"/>
              </a:ext>
            </a:extLst>
          </p:cNvPr>
          <p:cNvSpPr/>
          <p:nvPr userDrawn="1"/>
        </p:nvSpPr>
        <p:spPr>
          <a:xfrm>
            <a:off x="5344043" y="6533296"/>
            <a:ext cx="150554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kumimoji="1" lang="fr-FR" sz="1333" dirty="0" err="1">
                <a:solidFill>
                  <a:srgbClr val="465A64"/>
                </a:solidFill>
              </a:rPr>
              <a:t>Internal</a:t>
            </a:r>
            <a:r>
              <a:rPr kumimoji="1" lang="fr-FR" sz="1333" dirty="0">
                <a:solidFill>
                  <a:srgbClr val="465A64"/>
                </a:solidFill>
              </a:rPr>
              <a:t> Use </a:t>
            </a:r>
            <a:r>
              <a:rPr kumimoji="1" lang="fr-FR" sz="1333" dirty="0" err="1">
                <a:solidFill>
                  <a:srgbClr val="465A64"/>
                </a:solidFill>
              </a:rPr>
              <a:t>Only</a:t>
            </a:r>
            <a:endParaRPr kumimoji="1" lang="fr-FR" sz="1333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3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75483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75483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11322541" y="6556770"/>
            <a:ext cx="693976" cy="234773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6260848" y="1101169"/>
            <a:ext cx="5760000" cy="589548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465A64"/>
                </a:solidFill>
                <a:latin typeface="+mn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4" hasCustomPrompt="1"/>
          </p:nvPr>
        </p:nvSpPr>
        <p:spPr>
          <a:xfrm>
            <a:off x="6260848" y="1767418"/>
            <a:ext cx="5760000" cy="4639879"/>
          </a:xfrm>
        </p:spPr>
        <p:txBody>
          <a:bodyPr/>
          <a:lstStyle>
            <a:lvl1pPr>
              <a:defRPr sz="2667" baseline="0">
                <a:solidFill>
                  <a:srgbClr val="465A64"/>
                </a:solidFill>
                <a:latin typeface="+mn-lt"/>
              </a:defRPr>
            </a:lvl1pPr>
            <a:lvl2pPr>
              <a:defRPr sz="2400">
                <a:solidFill>
                  <a:srgbClr val="465A64"/>
                </a:solidFill>
                <a:latin typeface="+mn-lt"/>
              </a:defRPr>
            </a:lvl2pPr>
            <a:lvl3pPr>
              <a:defRPr sz="2133">
                <a:solidFill>
                  <a:srgbClr val="465A64"/>
                </a:solidFill>
                <a:latin typeface="+mn-lt"/>
              </a:defRPr>
            </a:lvl3pPr>
            <a:lvl4pPr>
              <a:defRPr sz="1867">
                <a:solidFill>
                  <a:srgbClr val="465A64"/>
                </a:solidFill>
                <a:latin typeface="+mn-lt"/>
              </a:defRPr>
            </a:lvl4pPr>
            <a:lvl5pPr>
              <a:defRPr sz="1600">
                <a:solidFill>
                  <a:srgbClr val="465A64"/>
                </a:solidFill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5485" y="160555"/>
            <a:ext cx="11845364" cy="798631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ja-JP" altLang="en-US" sz="2400">
              <a:solidFill>
                <a:srgbClr val="FFFFFF"/>
              </a:solidFill>
            </a:endParaRPr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90802" y="194266"/>
            <a:ext cx="10076223" cy="697537"/>
          </a:xfrm>
        </p:spPr>
        <p:txBody>
          <a:bodyPr>
            <a:normAutofit/>
          </a:bodyPr>
          <a:lstStyle>
            <a:lvl1pPr>
              <a:defRPr sz="3733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75485" y="6542489"/>
            <a:ext cx="11845364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548" y="343089"/>
            <a:ext cx="1209203" cy="4476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881B12-C47B-4E7C-8776-DFA1D9BAD52D}"/>
              </a:ext>
            </a:extLst>
          </p:cNvPr>
          <p:cNvSpPr/>
          <p:nvPr userDrawn="1"/>
        </p:nvSpPr>
        <p:spPr>
          <a:xfrm>
            <a:off x="171153" y="6533296"/>
            <a:ext cx="204594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20000"/>
              </a:spcBef>
              <a:buClr>
                <a:srgbClr val="465A64"/>
              </a:buClr>
              <a:buFont typeface="Arial" charset="0"/>
              <a:buNone/>
              <a:defRPr/>
            </a:pPr>
            <a:r>
              <a:rPr kumimoji="1" lang="fr-BE" sz="1333" dirty="0">
                <a:solidFill>
                  <a:srgbClr val="445C63"/>
                </a:solidFill>
                <a:ea typeface="Meiryo" charset="-128"/>
              </a:rPr>
              <a:t>AGC Automotive Europe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3D065-36E9-4B1C-833A-F6926A5E016D}"/>
              </a:ext>
            </a:extLst>
          </p:cNvPr>
          <p:cNvSpPr/>
          <p:nvPr userDrawn="1"/>
        </p:nvSpPr>
        <p:spPr>
          <a:xfrm>
            <a:off x="5344043" y="6533296"/>
            <a:ext cx="150554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585"/>
            <a:r>
              <a:rPr kumimoji="1" lang="fr-FR" sz="1333" dirty="0" err="1">
                <a:solidFill>
                  <a:srgbClr val="465A64"/>
                </a:solidFill>
              </a:rPr>
              <a:t>Internal</a:t>
            </a:r>
            <a:r>
              <a:rPr kumimoji="1" lang="fr-FR" sz="1333" dirty="0">
                <a:solidFill>
                  <a:srgbClr val="465A64"/>
                </a:solidFill>
              </a:rPr>
              <a:t> Use </a:t>
            </a:r>
            <a:r>
              <a:rPr kumimoji="1" lang="fr-FR" sz="1333" dirty="0" err="1">
                <a:solidFill>
                  <a:srgbClr val="465A64"/>
                </a:solidFill>
              </a:rPr>
              <a:t>Only</a:t>
            </a:r>
            <a:endParaRPr kumimoji="1" lang="fr-FR" sz="1333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5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868" y="237068"/>
            <a:ext cx="11520000" cy="67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4537" y="1110419"/>
            <a:ext cx="11846400" cy="52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26961" y="6486703"/>
            <a:ext cx="693976" cy="234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defTabSz="609585"/>
            <a:fld id="{D6152712-CC26-414E-BBBB-4CE9F9112463}" type="slidenum">
              <a:rPr kumimoji="1" lang="ja-JP" altLang="en-US" smtClean="0"/>
              <a:pPr defTabSz="609585"/>
              <a:t>‹#›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48767" y="11216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kumimoji="1" lang="ja-JP" altLang="en-US" sz="2400" dirty="0">
              <a:solidFill>
                <a:srgbClr val="465A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kumimoji="1" sz="48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609585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32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1219170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6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60016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2209745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133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81933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868" y="237068"/>
            <a:ext cx="11520000" cy="679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4537" y="1110419"/>
            <a:ext cx="11846400" cy="52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326961" y="6486703"/>
            <a:ext cx="693976" cy="234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 baseline="0">
                <a:solidFill>
                  <a:srgbClr val="324650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48767" y="112166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41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kumimoji="1" sz="48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609585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32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1219170" indent="-609585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6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60016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2209745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133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819330" indent="-380990" algn="l" defTabSz="609585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67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TECHNOWIZZ 2023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514324"/>
            <a:ext cx="11182065" cy="1800627"/>
          </a:xfrm>
        </p:spPr>
        <p:txBody>
          <a:bodyPr/>
          <a:lstStyle/>
          <a:p>
            <a:r>
              <a:rPr lang="cs-CZ" altLang="cs-CZ" dirty="0"/>
              <a:t>Zadání č. 03</a:t>
            </a:r>
            <a:br>
              <a:rPr lang="cs-CZ" altLang="cs-CZ" dirty="0"/>
            </a:br>
            <a:r>
              <a:rPr lang="cs-CZ" altLang="cs-CZ" dirty="0"/>
              <a:t>Navržení procesu (přípravku) pro čištění vnitřního prostoru odsávacího tubusu od barvy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" y="273636"/>
            <a:ext cx="1844429" cy="10120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9" y="6228084"/>
            <a:ext cx="1800540" cy="5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16" y="1939876"/>
            <a:ext cx="8244664" cy="452399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338" y="299451"/>
            <a:ext cx="4123090" cy="129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685" y="150199"/>
            <a:ext cx="11840633" cy="593936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A5B65D9-1D51-42EC-8ABC-83BF74952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991" y="476251"/>
            <a:ext cx="8992781" cy="2781300"/>
          </a:xfrm>
          <a:solidFill>
            <a:srgbClr val="465A64">
              <a:alpha val="59000"/>
            </a:srgbClr>
          </a:solidFill>
        </p:spPr>
        <p:txBody>
          <a:bodyPr>
            <a:normAutofit fontScale="90000"/>
          </a:bodyPr>
          <a:lstStyle/>
          <a:p>
            <a:r>
              <a:rPr lang="cs-CZ" altLang="cs-CZ" dirty="0"/>
              <a:t>Navržení procesu (přípravku) pro čištění vnitřního prostoru odsávacího tubusu od barvy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A344D3E-3A65-4EE5-B222-14D034A4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92" y="3257551"/>
            <a:ext cx="5371509" cy="554516"/>
          </a:xfrm>
          <a:solidFill>
            <a:srgbClr val="465A64">
              <a:alpha val="59000"/>
            </a:srgbClr>
          </a:solidFill>
        </p:spPr>
        <p:txBody>
          <a:bodyPr/>
          <a:lstStyle/>
          <a:p>
            <a:r>
              <a:rPr lang="cs-CZ" dirty="0"/>
              <a:t>AGC Automotive Czech a.s.</a:t>
            </a:r>
            <a:endParaRPr lang="fr-BE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68778B-9869-47DA-89E5-87ADCDCDB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320" y="1660305"/>
            <a:ext cx="1489131" cy="148913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FF69CB-B026-4006-A970-8918BF79B010}"/>
              </a:ext>
            </a:extLst>
          </p:cNvPr>
          <p:cNvSpPr/>
          <p:nvPr/>
        </p:nvSpPr>
        <p:spPr>
          <a:xfrm>
            <a:off x="169839" y="5052669"/>
            <a:ext cx="11891435" cy="1815060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BE" sz="2400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956E07EC-1B7E-4B1C-8A4B-E9057AE0A5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749" y="6089566"/>
            <a:ext cx="4775200" cy="5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CE725-BF9D-FE53-9959-4B270D84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3</a:t>
            </a:fld>
            <a:endParaRPr lang="cs-CZ" altLang="ja-JP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E7F8D1-E061-51D6-7999-A1159B61443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484" y="1110419"/>
            <a:ext cx="11570314" cy="5280000"/>
          </a:xfrm>
        </p:spPr>
        <p:txBody>
          <a:bodyPr/>
          <a:lstStyle/>
          <a:p>
            <a:r>
              <a:rPr lang="cs-CZ"/>
              <a:t>při výrobě autoskel dochází i k použití různých typů barev, kterými se sklo tzv. potiskuje</a:t>
            </a:r>
          </a:p>
          <a:p>
            <a:r>
              <a:rPr lang="cs-CZ"/>
              <a:t>každá z těchto barev má svá specifika a barvy nesmí být mezi sebou míchány</a:t>
            </a:r>
          </a:p>
          <a:p>
            <a:r>
              <a:rPr lang="cs-CZ"/>
              <a:t>v tuto chvíli probíhá čistění 1x 2 dny</a:t>
            </a:r>
          </a:p>
          <a:p>
            <a:r>
              <a:rPr lang="cs-CZ"/>
              <a:t>čištění probíhá vydloubáním barvy pomocí tyče a špachtle, buničiny (potenciálně nevhodné z bezpečnostního hlediska)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8FC8E4-A136-AD3A-534C-F417C081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9E8C38-3A73-E659-E15B-12FAB0A08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084AA0-5BD1-63BB-A2EC-96052E7BA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651" b="48065"/>
          <a:stretch/>
        </p:blipFill>
        <p:spPr>
          <a:xfrm>
            <a:off x="1683169" y="5071621"/>
            <a:ext cx="8554944" cy="11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5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CE725-BF9D-FE53-9959-4B270D84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4</a:t>
            </a:fld>
            <a:endParaRPr lang="cs-CZ" altLang="ja-JP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E7F8D1-E061-51D6-7999-A1159B61443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484" y="1055802"/>
            <a:ext cx="11570314" cy="5607932"/>
          </a:xfrm>
        </p:spPr>
        <p:txBody>
          <a:bodyPr>
            <a:normAutofit fontScale="85000" lnSpcReduction="20000"/>
          </a:bodyPr>
          <a:lstStyle/>
          <a:p>
            <a:r>
              <a:rPr lang="cs-CZ" sz="3500" dirty="0"/>
              <a:t>v tuto chvíli probíhá čistění 1x 2 dny</a:t>
            </a:r>
          </a:p>
          <a:p>
            <a:r>
              <a:rPr lang="cs-CZ" sz="3500" dirty="0"/>
              <a:t>čištění probíhá vydloubáním barvy pomocí tyče a špachtle (potenciálně nevhodné z bezpečnostního hlediska)</a:t>
            </a:r>
          </a:p>
          <a:p>
            <a:r>
              <a:rPr lang="cs-CZ" sz="3500" dirty="0"/>
              <a:t>odsávací tubus je odnímatelný z výrobního zařízení a má  odnímatelné koncové patky</a:t>
            </a:r>
          </a:p>
          <a:p>
            <a:r>
              <a:rPr lang="cs-CZ" sz="3500" dirty="0"/>
              <a:t>rozměry odsávacího tubusu: </a:t>
            </a:r>
          </a:p>
          <a:p>
            <a:pPr lvl="1"/>
            <a:r>
              <a:rPr lang="cs-CZ" sz="2800" dirty="0"/>
              <a:t>vnitřní průměr: 64 mm (+/- 0,5 mm)</a:t>
            </a:r>
          </a:p>
          <a:p>
            <a:pPr lvl="1"/>
            <a:r>
              <a:rPr lang="cs-CZ" sz="2800" dirty="0"/>
              <a:t>vstup pro připojení tubusu: 35 mm (+/- 0,5 mm)</a:t>
            </a:r>
          </a:p>
          <a:p>
            <a:pPr lvl="1"/>
            <a:r>
              <a:rPr lang="cs-CZ" sz="2800" dirty="0"/>
              <a:t>dýza: 3,5 mm (+/- 0,2 mm)</a:t>
            </a:r>
          </a:p>
          <a:p>
            <a:pPr lvl="1"/>
            <a:r>
              <a:rPr lang="cs-CZ" sz="2800" dirty="0"/>
              <a:t>délka: max 1 400 mm</a:t>
            </a:r>
          </a:p>
          <a:p>
            <a:r>
              <a:rPr lang="cs-CZ" sz="3500" dirty="0"/>
              <a:t>složení materiálu tubusu: Nerez</a:t>
            </a:r>
          </a:p>
          <a:p>
            <a:r>
              <a:rPr lang="cs-CZ" sz="3500" dirty="0"/>
              <a:t>používané barvy: viz zde přiložené soubory</a:t>
            </a:r>
          </a:p>
          <a:p>
            <a:pPr marL="0" indent="0">
              <a:buNone/>
            </a:pPr>
            <a:r>
              <a:rPr lang="cs-CZ" sz="2800" dirty="0"/>
              <a:t>              (prioritně pro barvu 1PBL3075-IR878A)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8FC8E4-A136-AD3A-534C-F417C081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Stávající řešení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9E8C38-3A73-E659-E15B-12FAB0A08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3FA34F6-25A5-8B65-F66A-C1605017F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187657"/>
              </p:ext>
            </p:extLst>
          </p:nvPr>
        </p:nvGraphicFramePr>
        <p:xfrm>
          <a:off x="8391426" y="559825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showAsIcon="1" r:id="rId3" imgW="914400" imgH="792360" progId="Acrobat.Document.DC">
                  <p:embed/>
                </p:oleObj>
              </mc:Choice>
              <mc:Fallback>
                <p:oleObj name="Acrobat Document" showAsIcon="1" r:id="rId3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1426" y="559825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EEC83EE-E79E-ABB8-43BF-179C84159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47748"/>
              </p:ext>
            </p:extLst>
          </p:nvPr>
        </p:nvGraphicFramePr>
        <p:xfrm>
          <a:off x="9452625" y="559825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showAsIcon="1" r:id="rId5" imgW="914400" imgH="792685" progId="Acrobat.Document.DC">
                  <p:embed/>
                </p:oleObj>
              </mc:Choice>
              <mc:Fallback>
                <p:oleObj name="Acrobat Document" showAsIcon="1" r:id="rId5" imgW="914400" imgH="7926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52625" y="559825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541ED33-AA9D-8D0E-3114-E2A4D654E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50409"/>
              </p:ext>
            </p:extLst>
          </p:nvPr>
        </p:nvGraphicFramePr>
        <p:xfrm>
          <a:off x="10513824" y="559825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showAsIcon="1" r:id="rId7" imgW="914400" imgH="792685" progId="Acrobat.Document.DC">
                  <p:embed/>
                </p:oleObj>
              </mc:Choice>
              <mc:Fallback>
                <p:oleObj name="Acrobat Document" showAsIcon="1" r:id="rId7" imgW="914400" imgH="79268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13824" y="559825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76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86270" y="1422603"/>
            <a:ext cx="10659294" cy="589548"/>
          </a:xfrm>
        </p:spPr>
        <p:txBody>
          <a:bodyPr/>
          <a:lstStyle/>
          <a:p>
            <a:r>
              <a:rPr lang="cs-CZ" sz="3000" b="0" dirty="0"/>
              <a:t>Usazování barvy v tubusu během výroby, odstranění barvy po výrobě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/>
              <a:t>Stávající řešení </a:t>
            </a:r>
            <a:r>
              <a:rPr lang="cs-CZ" sz="2300" dirty="0"/>
              <a:t>                                                                                                       Přípravek pro čištění vnitřního prostoru odsávacího tubusu od barvy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9" r="3651" b="48065"/>
          <a:stretch/>
        </p:blipFill>
        <p:spPr>
          <a:xfrm>
            <a:off x="353682" y="2363639"/>
            <a:ext cx="5236234" cy="73324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7" y="4494362"/>
            <a:ext cx="4048588" cy="182347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4382436"/>
            <a:ext cx="3416060" cy="1538582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0" t="22428" r="5146" b="58912"/>
          <a:stretch/>
        </p:blipFill>
        <p:spPr>
          <a:xfrm>
            <a:off x="7875918" y="2544792"/>
            <a:ext cx="3398807" cy="13113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6505" y="3799860"/>
            <a:ext cx="3062377" cy="1379285"/>
          </a:xfrm>
          <a:prstGeom prst="rect">
            <a:avLst/>
          </a:prstGeom>
        </p:spPr>
      </p:pic>
      <p:sp>
        <p:nvSpPr>
          <p:cNvPr id="25" name="Čárový bublinový popisek 3 24"/>
          <p:cNvSpPr/>
          <p:nvPr/>
        </p:nvSpPr>
        <p:spPr>
          <a:xfrm>
            <a:off x="8068235" y="4450215"/>
            <a:ext cx="1219200" cy="55209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4612"/>
              <a:gd name="adj8" fmla="val 105402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100" dirty="0"/>
              <a:t>Otvírací část tubusu 2x boční víčko</a:t>
            </a:r>
          </a:p>
        </p:txBody>
      </p:sp>
      <p:sp>
        <p:nvSpPr>
          <p:cNvPr id="37" name="Čárový bublinový popisek 3 36"/>
          <p:cNvSpPr/>
          <p:nvPr/>
        </p:nvSpPr>
        <p:spPr>
          <a:xfrm>
            <a:off x="4007222" y="3553744"/>
            <a:ext cx="1353671" cy="55209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988"/>
              <a:gd name="adj8" fmla="val 11054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100" dirty="0"/>
              <a:t>Vstup pro připojení odsávací hadice 2x</a:t>
            </a:r>
          </a:p>
        </p:txBody>
      </p:sp>
      <p:sp>
        <p:nvSpPr>
          <p:cNvPr id="38" name="Čárový bublinový popisek 3 37"/>
          <p:cNvSpPr/>
          <p:nvPr/>
        </p:nvSpPr>
        <p:spPr>
          <a:xfrm>
            <a:off x="6920751" y="2083532"/>
            <a:ext cx="1353671" cy="55209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988"/>
              <a:gd name="adj8" fmla="val 11054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100" dirty="0"/>
              <a:t>Odsávací dýza po celé délce tubusu</a:t>
            </a:r>
          </a:p>
        </p:txBody>
      </p:sp>
      <p:sp>
        <p:nvSpPr>
          <p:cNvPr id="39" name="Čárový bublinový popisek 3 38"/>
          <p:cNvSpPr/>
          <p:nvPr/>
        </p:nvSpPr>
        <p:spPr>
          <a:xfrm>
            <a:off x="779927" y="4306780"/>
            <a:ext cx="1353671" cy="55209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988"/>
              <a:gd name="adj8" fmla="val 11054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cs-CZ" sz="1100" dirty="0"/>
              <a:t>Znečištění v celém tubusu</a:t>
            </a:r>
          </a:p>
        </p:txBody>
      </p:sp>
    </p:spTree>
    <p:extLst>
      <p:ext uri="{BB962C8B-B14F-4D97-AF65-F5344CB8AC3E}">
        <p14:creationId xmlns:p14="http://schemas.microsoft.com/office/powerpoint/2010/main" val="292523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B59B1A-278D-201C-8165-3ABE05A5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6</a:t>
            </a:fld>
            <a:endParaRPr lang="cs-CZ" altLang="ja-JP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22B7D4-6197-155D-C2ED-53ACF71162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483" y="1110419"/>
            <a:ext cx="11768277" cy="5280000"/>
          </a:xfrm>
        </p:spPr>
        <p:txBody>
          <a:bodyPr>
            <a:normAutofit/>
          </a:bodyPr>
          <a:lstStyle/>
          <a:p>
            <a:r>
              <a:rPr lang="cs-CZ"/>
              <a:t>popsání procesu čištění tubusu od barvy</a:t>
            </a:r>
          </a:p>
          <a:p>
            <a:r>
              <a:rPr lang="cs-CZ"/>
              <a:t>vytvoření nástroje / definici použitých materiálů pro čištění</a:t>
            </a:r>
          </a:p>
          <a:p>
            <a:r>
              <a:rPr lang="cs-CZ"/>
              <a:t>v případě nástroje pro čištění jen upozorňujeme, že musí být měkčí než nerez, aby nedocházelo k jeho nadměrnému poškozování</a:t>
            </a:r>
          </a:p>
          <a:p>
            <a:r>
              <a:rPr lang="cs-CZ"/>
              <a:t>ideálně funkční prototyp v případě mechanického řešení</a:t>
            </a:r>
          </a:p>
          <a:p>
            <a:r>
              <a:rPr lang="cs-CZ"/>
              <a:t>rozpočet (snaha o je efektivní a levnou metodu čistění, vzhledem k multiplikaci míst k použití) </a:t>
            </a:r>
          </a:p>
          <a:p>
            <a:endParaRPr lang="cs-CZ" sz="2800"/>
          </a:p>
          <a:p>
            <a:endParaRPr lang="cs-CZ" sz="280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8339544-9608-F2C7-FE89-5A8737C6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0FB27-E7CE-7B75-EB14-7257D48EC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9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B59B1A-278D-201C-8165-3ABE05A5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7</a:t>
            </a:fld>
            <a:endParaRPr lang="cs-CZ" altLang="ja-JP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22B7D4-6197-155D-C2ED-53ACF71162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484" y="1110419"/>
            <a:ext cx="11845364" cy="5280000"/>
          </a:xfrm>
        </p:spPr>
        <p:txBody>
          <a:bodyPr/>
          <a:lstStyle/>
          <a:p>
            <a:r>
              <a:rPr lang="cs-CZ"/>
              <a:t>návrh </a:t>
            </a:r>
            <a:r>
              <a:rPr lang="cs-CZ" b="1"/>
              <a:t>řešení procesu čistění</a:t>
            </a:r>
          </a:p>
          <a:p>
            <a:r>
              <a:rPr lang="cs-CZ"/>
              <a:t>zpracovanou </a:t>
            </a:r>
            <a:r>
              <a:rPr lang="cs-CZ" b="1"/>
              <a:t>technickou dokumentaci </a:t>
            </a:r>
            <a:r>
              <a:rPr lang="cs-CZ"/>
              <a:t>případného nástroje, všeobecně zpracovanou příslušnou dokumentaci</a:t>
            </a:r>
          </a:p>
          <a:p>
            <a:r>
              <a:rPr lang="cs-CZ"/>
              <a:t>zpracovaný </a:t>
            </a:r>
            <a:r>
              <a:rPr lang="cs-CZ" b="1"/>
              <a:t>rozpočet</a:t>
            </a:r>
          </a:p>
          <a:p>
            <a:r>
              <a:rPr lang="cs-CZ"/>
              <a:t>v ideálním případě </a:t>
            </a:r>
            <a:r>
              <a:rPr lang="cs-CZ" b="1"/>
              <a:t>funkční zařízení </a:t>
            </a:r>
            <a:r>
              <a:rPr lang="cs-CZ"/>
              <a:t>použitelné ve výrobě,</a:t>
            </a:r>
            <a:br>
              <a:rPr lang="cs-CZ"/>
            </a:br>
            <a:r>
              <a:rPr lang="cs-CZ"/>
              <a:t>nebo alespoň </a:t>
            </a:r>
            <a:r>
              <a:rPr lang="cs-CZ" b="1"/>
              <a:t>prototyp</a:t>
            </a:r>
            <a:r>
              <a:rPr lang="cs-CZ"/>
              <a:t>.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8339544-9608-F2C7-FE89-5A8737C6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Očekáváme pro soutěž…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0FB27-E7CE-7B75-EB14-7257D48EC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6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B59B1A-278D-201C-8165-3ABE05A5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cs-CZ" altLang="ja-JP" smtClean="0"/>
              <a:pPr/>
              <a:t>8</a:t>
            </a:fld>
            <a:endParaRPr lang="cs-CZ" altLang="ja-JP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22B7D4-6197-155D-C2ED-53ACF71162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5484" y="1110419"/>
            <a:ext cx="11845364" cy="5280000"/>
          </a:xfrm>
        </p:spPr>
        <p:txBody>
          <a:bodyPr/>
          <a:lstStyle/>
          <a:p>
            <a:r>
              <a:rPr lang="cs-CZ"/>
              <a:t>bezpečnější (pro zaměstnance) pracovní postup pro čištění vnitřního prostoru odsávacího tubusu</a:t>
            </a:r>
          </a:p>
          <a:p>
            <a:r>
              <a:rPr lang="cs-CZ"/>
              <a:t>vyhovující nástroj / metoda pro čistění odsávacího tubusu</a:t>
            </a:r>
          </a:p>
          <a:p>
            <a:r>
              <a:rPr lang="cs-CZ"/>
              <a:t>zvýšení efektivity celého procesu</a:t>
            </a:r>
          </a:p>
          <a:p>
            <a:r>
              <a:rPr lang="cs-CZ"/>
              <a:t>případně i prodloužení životnosti odsávacího tubusu ad.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8339544-9608-F2C7-FE89-5A8737C6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Očekávaný přínos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0FB27-E7CE-7B75-EB14-7257D48ECC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23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2712-CC26-414E-BBBB-4CE9F9112463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802" y="276226"/>
            <a:ext cx="10076223" cy="615577"/>
          </a:xfrm>
        </p:spPr>
        <p:txBody>
          <a:bodyPr>
            <a:noAutofit/>
          </a:bodyPr>
          <a:lstStyle/>
          <a:p>
            <a:r>
              <a:rPr lang="cs-CZ" sz="3200" dirty="0"/>
              <a:t>Kontakt</a:t>
            </a:r>
            <a:endParaRPr lang="en-US" sz="32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737600" y="8326967"/>
            <a:ext cx="2844800" cy="29984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8B29702-CECF-4ECC-B030-FD1A6C9F90B2}" type="slidenum">
              <a:rPr lang="fr-FR" sz="1333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 sz="1333">
              <a:solidFill>
                <a:srgbClr val="000000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609600" y="1253559"/>
            <a:ext cx="10972800" cy="505964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33" dirty="0"/>
              <a:t>AGC Automotive Czech a.s.</a:t>
            </a:r>
          </a:p>
          <a:p>
            <a:r>
              <a:rPr lang="cs-CZ" sz="2933" dirty="0"/>
              <a:t>Jaroslav Macháček</a:t>
            </a:r>
          </a:p>
          <a:p>
            <a:r>
              <a:rPr lang="cs-CZ" sz="2933" dirty="0"/>
              <a:t>Technolog výroby</a:t>
            </a:r>
          </a:p>
          <a:p>
            <a:r>
              <a:rPr lang="cs-CZ" sz="2933" dirty="0"/>
              <a:t>+420 725 677 905</a:t>
            </a:r>
          </a:p>
          <a:p>
            <a:r>
              <a:rPr lang="cs-CZ" sz="2933" dirty="0"/>
              <a:t>jaroslav.machacek@agc.com</a:t>
            </a:r>
          </a:p>
          <a:p>
            <a:pPr lvl="1"/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1019882965"/>
      </p:ext>
    </p:extLst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2.xml><?xml version="1.0" encoding="utf-8"?>
<a:theme xmlns:a="http://schemas.openxmlformats.org/drawingml/2006/main" name="2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5BAB60DC-5861-7644-8657-E0FB4990618F}" vid="{4C51C296-E95B-704D-9A14-EA5D62161D54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E6FD186685447B6AF5542D6287B32" ma:contentTypeVersion="13" ma:contentTypeDescription="Create a new document." ma:contentTypeScope="" ma:versionID="e4ee1f38c414d58a2616d06294c2f5f0">
  <xsd:schema xmlns:xsd="http://www.w3.org/2001/XMLSchema" xmlns:xs="http://www.w3.org/2001/XMLSchema" xmlns:p="http://schemas.microsoft.com/office/2006/metadata/properties" xmlns:ns3="381dd470-3cc3-437d-9d90-1d40a48ea9aa" xmlns:ns4="382adeaf-722e-404a-be8f-82e342376df6" targetNamespace="http://schemas.microsoft.com/office/2006/metadata/properties" ma:root="true" ma:fieldsID="5d92fb5014983e10433221210e29f7d3" ns3:_="" ns4:_="">
    <xsd:import namespace="381dd470-3cc3-437d-9d90-1d40a48ea9aa"/>
    <xsd:import namespace="382adeaf-722e-404a-be8f-82e342376d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dd470-3cc3-437d-9d90-1d40a48ea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adeaf-722e-404a-be8f-82e342376df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1dd470-3cc3-437d-9d90-1d40a48ea9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4402E-1B13-4FB1-8B8C-B1ABB1BC7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1dd470-3cc3-437d-9d90-1d40a48ea9aa"/>
    <ds:schemaRef ds:uri="382adeaf-722e-404a-be8f-82e342376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83219-1BDA-4E89-BEAC-E0FEA2582A7E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382adeaf-722e-404a-be8f-82e342376df6"/>
    <ds:schemaRef ds:uri="381dd470-3cc3-437d-9d90-1d40a48ea9aa"/>
  </ds:schemaRefs>
</ds:datastoreItem>
</file>

<file path=customXml/itemProps3.xml><?xml version="1.0" encoding="utf-8"?>
<ds:datastoreItem xmlns:ds="http://schemas.openxmlformats.org/officeDocument/2006/customXml" ds:itemID="{881CE3A2-C9D4-4FBA-BD13-273A004B04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368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Meiryo</vt:lpstr>
      <vt:lpstr>Meiryo UI</vt:lpstr>
      <vt:lpstr>1_agc_powerpoint_template_screen(16-9)</vt:lpstr>
      <vt:lpstr>2_agc_powerpoint_template_screen(16-9)</vt:lpstr>
      <vt:lpstr>Acrobat Document</vt:lpstr>
      <vt:lpstr>TECHNOWIZZ 2023</vt:lpstr>
      <vt:lpstr>Navržení procesu (přípravku) pro čištění vnitřního prostoru odsávacího tubusu od barvy</vt:lpstr>
      <vt:lpstr>Úvod</vt:lpstr>
      <vt:lpstr>Stávající řešení</vt:lpstr>
      <vt:lpstr>Stávající řešení                                                                                                        Přípravek pro čištění vnitřního prostoru odsávacího tubusu od barvy</vt:lpstr>
      <vt:lpstr>Zadání</vt:lpstr>
      <vt:lpstr>Očekáváme pro soutěž…</vt:lpstr>
      <vt:lpstr>Očekávaný přínos</vt:lpstr>
      <vt:lpstr>Kontakt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MEETING</dc:title>
  <dc:creator>Matoušek Jan</dc:creator>
  <cp:lastModifiedBy>Petr Veselý</cp:lastModifiedBy>
  <cp:revision>238</cp:revision>
  <dcterms:created xsi:type="dcterms:W3CDTF">2021-02-15T14:48:33Z</dcterms:created>
  <dcterms:modified xsi:type="dcterms:W3CDTF">2023-06-07T09:02:14Z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5f2eb32-1734-49e1-8398-a303cd34c189_Enabled">
    <vt:lpwstr>true</vt:lpwstr>
  </property>
  <property fmtid="{D5CDD505-2E9C-101B-9397-08002B2CF9AE}" pid="3" name="MSIP_Label_05f2eb32-1734-49e1-8398-a303cd34c189_SetDate">
    <vt:lpwstr>2021-08-17T14:01:18Z</vt:lpwstr>
  </property>
  <property fmtid="{D5CDD505-2E9C-101B-9397-08002B2CF9AE}" pid="4" name="MSIP_Label_05f2eb32-1734-49e1-8398-a303cd34c189_Method">
    <vt:lpwstr>Standard</vt:lpwstr>
  </property>
  <property fmtid="{D5CDD505-2E9C-101B-9397-08002B2CF9AE}" pid="5" name="MSIP_Label_05f2eb32-1734-49e1-8398-a303cd34c189_Name">
    <vt:lpwstr>05f2eb32-1734-49e1-8398-a303cd34c189</vt:lpwstr>
  </property>
  <property fmtid="{D5CDD505-2E9C-101B-9397-08002B2CF9AE}" pid="6" name="MSIP_Label_05f2eb32-1734-49e1-8398-a303cd34c189_SiteId">
    <vt:lpwstr>faa6053b-36c4-4c36-af04-796200c185bf</vt:lpwstr>
  </property>
  <property fmtid="{D5CDD505-2E9C-101B-9397-08002B2CF9AE}" pid="7" name="MSIP_Label_05f2eb32-1734-49e1-8398-a303cd34c189_ActionId">
    <vt:lpwstr/>
  </property>
  <property fmtid="{D5CDD505-2E9C-101B-9397-08002B2CF9AE}" pid="8" name="MSIP_Label_05f2eb32-1734-49e1-8398-a303cd34c189_ContentBits">
    <vt:lpwstr>1</vt:lpwstr>
  </property>
  <property fmtid="{D5CDD505-2E9C-101B-9397-08002B2CF9AE}" pid="9" name="MSIP_Label_9b500289-1a9c-442f-923d-4f95209608d2_Enabled">
    <vt:lpwstr>true</vt:lpwstr>
  </property>
  <property fmtid="{D5CDD505-2E9C-101B-9397-08002B2CF9AE}" pid="10" name="MSIP_Label_9b500289-1a9c-442f-923d-4f95209608d2_SetDate">
    <vt:lpwstr>2021-12-14T14:53:29Z</vt:lpwstr>
  </property>
  <property fmtid="{D5CDD505-2E9C-101B-9397-08002B2CF9AE}" pid="11" name="MSIP_Label_9b500289-1a9c-442f-923d-4f95209608d2_Method">
    <vt:lpwstr>Privileged</vt:lpwstr>
  </property>
  <property fmtid="{D5CDD505-2E9C-101B-9397-08002B2CF9AE}" pid="12" name="MSIP_Label_9b500289-1a9c-442f-923d-4f95209608d2_Name">
    <vt:lpwstr>GCEP2 - Others</vt:lpwstr>
  </property>
  <property fmtid="{D5CDD505-2E9C-101B-9397-08002B2CF9AE}" pid="13" name="MSIP_Label_9b500289-1a9c-442f-923d-4f95209608d2_SiteId">
    <vt:lpwstr>90c56ca2-d892-45ce-810d-6cf368facdb3</vt:lpwstr>
  </property>
  <property fmtid="{D5CDD505-2E9C-101B-9397-08002B2CF9AE}" pid="14" name="MSIP_Label_9b500289-1a9c-442f-923d-4f95209608d2_ActionId">
    <vt:lpwstr>181e6f94-ef35-4a1a-8488-1db6685ce19f</vt:lpwstr>
  </property>
  <property fmtid="{D5CDD505-2E9C-101B-9397-08002B2CF9AE}" pid="15" name="MSIP_Label_9b500289-1a9c-442f-923d-4f95209608d2_ContentBits">
    <vt:lpwstr>0</vt:lpwstr>
  </property>
  <property fmtid="{D5CDD505-2E9C-101B-9397-08002B2CF9AE}" pid="16" name="ContentTypeId">
    <vt:lpwstr>0x010100907E6FD186685447B6AF5542D6287B32</vt:lpwstr>
  </property>
</Properties>
</file>