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4" r:id="rId6"/>
    <p:sldId id="288" r:id="rId7"/>
    <p:sldId id="285" r:id="rId8"/>
    <p:sldId id="302" r:id="rId9"/>
    <p:sldId id="303" r:id="rId10"/>
    <p:sldId id="304" r:id="rId11"/>
    <p:sldId id="305" r:id="rId12"/>
    <p:sldId id="306" r:id="rId13"/>
    <p:sldId id="308" r:id="rId14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vřina Lukáš" initials="VL" lastIdx="1" clrIdx="0">
    <p:extLst>
      <p:ext uri="{19B8F6BF-5375-455C-9EA6-DF929625EA0E}">
        <p15:presenceInfo xmlns:p15="http://schemas.microsoft.com/office/powerpoint/2012/main" userId="Vavřina Luká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B"/>
    <a:srgbClr val="281E64"/>
    <a:srgbClr val="465A64"/>
    <a:srgbClr val="324650"/>
    <a:srgbClr val="445C6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16" autoAdjust="0"/>
  </p:normalViewPr>
  <p:slideViewPr>
    <p:cSldViewPr snapToGrid="0" snapToObjects="1">
      <p:cViewPr varScale="1">
        <p:scale>
          <a:sx n="151" d="100"/>
          <a:sy n="151" d="100"/>
        </p:scale>
        <p:origin x="57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657600" y="830319"/>
            <a:ext cx="5358036" cy="3960000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333390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27" y="3982698"/>
            <a:ext cx="2362808" cy="1111910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" y="249806"/>
            <a:ext cx="2488387" cy="1170431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-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-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249" y="159107"/>
            <a:ext cx="1119226" cy="526694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4572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9144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4695636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TECHNOWIZZ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35743"/>
            <a:ext cx="8386549" cy="1350470"/>
          </a:xfrm>
        </p:spPr>
        <p:txBody>
          <a:bodyPr/>
          <a:lstStyle/>
          <a:p>
            <a:r>
              <a:rPr lang="cs-CZ" altLang="cs-CZ"/>
              <a:t>Zadání č. 02</a:t>
            </a:r>
            <a:br>
              <a:rPr lang="cs-CZ" altLang="cs-CZ"/>
            </a:br>
            <a:r>
              <a:rPr lang="cs-CZ"/>
              <a:t>Návrh a konstrukce měřidla forem při výstupu z pece</a:t>
            </a:r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" y="205227"/>
            <a:ext cx="1383322" cy="7590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" y="4634954"/>
            <a:ext cx="1619685" cy="5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251176"/>
            <a:ext cx="6722522" cy="36891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746" y="312384"/>
            <a:ext cx="262150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763" y="112649"/>
            <a:ext cx="8880475" cy="445452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A5B65D9-1D51-42EC-8ABC-83BF74952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93" y="357188"/>
            <a:ext cx="6744586" cy="2085975"/>
          </a:xfrm>
          <a:solidFill>
            <a:srgbClr val="465A64">
              <a:alpha val="59000"/>
            </a:srgbClr>
          </a:solidFill>
        </p:spPr>
        <p:txBody>
          <a:bodyPr>
            <a:normAutofit/>
          </a:bodyPr>
          <a:lstStyle/>
          <a:p>
            <a:r>
              <a:rPr lang="cs-CZ"/>
              <a:t>Návrh a konstrukce měřidla forem při výstupu z pece</a:t>
            </a:r>
            <a:endParaRPr lang="cs-CZ" altLang="cs-CZ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A344D3E-3A65-4EE5-B222-14D034A4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494" y="2443163"/>
            <a:ext cx="4028632" cy="415887"/>
          </a:xfrm>
          <a:solidFill>
            <a:srgbClr val="465A64">
              <a:alpha val="59000"/>
            </a:srgbClr>
          </a:solidFill>
        </p:spPr>
        <p:txBody>
          <a:bodyPr/>
          <a:lstStyle/>
          <a:p>
            <a:r>
              <a:rPr lang="cs-CZ"/>
              <a:t>AGC Automotive Czech a.s.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68778B-9869-47DA-89E5-87ADCDCDB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FF69CB-B026-4006-A970-8918BF79B010}"/>
              </a:ext>
            </a:extLst>
          </p:cNvPr>
          <p:cNvSpPr/>
          <p:nvPr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956E07EC-1B7E-4B1C-8A4B-E9057AE0A5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3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Úvod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97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pro výrobu automobilových skel se používá vícero typů tvarovacích pecí</a:t>
            </a:r>
          </a:p>
          <a:p>
            <a:r>
              <a:rPr lang="cs-CZ" sz="2200"/>
              <a:t>na gravitační peci se pro každý výrobek používá samostatná sada identických forem</a:t>
            </a:r>
          </a:p>
          <a:p>
            <a:r>
              <a:rPr lang="cs-CZ" sz="2200"/>
              <a:t>průjezd forem pecí je řešen pomocí řetězu</a:t>
            </a:r>
          </a:p>
          <a:p>
            <a:r>
              <a:rPr lang="cs-CZ" sz="2200"/>
              <a:t>vlivem vytahání článků řetězu dochází při průjezdu forem pecí k jejich stočení</a:t>
            </a:r>
          </a:p>
          <a:p>
            <a:r>
              <a:rPr lang="cs-CZ" sz="2200"/>
              <a:t>pro určení části řetězu k  opravě je důležité měřit polohu forem na výstupu pece</a:t>
            </a:r>
          </a:p>
          <a:p>
            <a:pPr marL="0" indent="0">
              <a:buNone/>
            </a:pPr>
            <a:r>
              <a:rPr lang="cs-CZ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60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4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1603612" y="1389603"/>
            <a:ext cx="4599295" cy="9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1603612" y="1898924"/>
            <a:ext cx="4599295" cy="15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726442" y="1180531"/>
            <a:ext cx="436728" cy="9415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13" name="Obdélník 12"/>
          <p:cNvSpPr/>
          <p:nvPr/>
        </p:nvSpPr>
        <p:spPr>
          <a:xfrm rot="21100682">
            <a:off x="5437290" y="1195528"/>
            <a:ext cx="436728" cy="9415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14" name="Obdélník 13"/>
          <p:cNvSpPr/>
          <p:nvPr/>
        </p:nvSpPr>
        <p:spPr>
          <a:xfrm>
            <a:off x="2458871" y="1180531"/>
            <a:ext cx="436728" cy="9415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15" name="Obdélník 14"/>
          <p:cNvSpPr/>
          <p:nvPr/>
        </p:nvSpPr>
        <p:spPr>
          <a:xfrm rot="21427221">
            <a:off x="3191300" y="1180529"/>
            <a:ext cx="436728" cy="9415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16" name="Obdélník 15"/>
          <p:cNvSpPr/>
          <p:nvPr/>
        </p:nvSpPr>
        <p:spPr>
          <a:xfrm rot="21432311">
            <a:off x="3928443" y="1180528"/>
            <a:ext cx="436728" cy="9415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17" name="Obdélník 16"/>
          <p:cNvSpPr/>
          <p:nvPr/>
        </p:nvSpPr>
        <p:spPr>
          <a:xfrm rot="21289312">
            <a:off x="4665586" y="1195528"/>
            <a:ext cx="436728" cy="9415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20" name="Šipka doprava 19"/>
          <p:cNvSpPr/>
          <p:nvPr/>
        </p:nvSpPr>
        <p:spPr>
          <a:xfrm>
            <a:off x="3222038" y="771099"/>
            <a:ext cx="1629741" cy="39531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050"/>
              <a:t>Tok výroby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193082" y="2217213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/>
              <a:t>Vstup pece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895463" y="2221775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/>
              <a:t>Výstup pece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6" y="2728989"/>
            <a:ext cx="2709014" cy="1924897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6130208" y="1271218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Levá strana řetězu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141743" y="1779958"/>
            <a:ext cx="1191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Pravá strana řetězu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90" y="2728989"/>
            <a:ext cx="2382710" cy="1924897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3035913" y="2766127"/>
            <a:ext cx="3105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/>
              <a:t>každá strana řetězu má 780článků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/>
              <a:t>každý článek je očíslován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/>
              <a:t>posun forem na řetězu probíhá po krocích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/>
              <a:t>k protočení celé délky řetězu je zapotřebí 58 kroků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/>
              <a:t>během průjezdu pecí nedochází k posunu formy na řetězu = na vstupu i na výstupu leží forma vždy na stejném článku řetězu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715724" y="1527669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forma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440915" y="153590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forma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164273" y="152259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forma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899082" y="1530826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forma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638132" y="15440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forma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415845" y="153037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/>
              <a:t>forma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2163170" y="2132490"/>
            <a:ext cx="693760" cy="596499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147916" y="2119647"/>
            <a:ext cx="1578526" cy="609342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5939860" y="211964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5931933" y="2073666"/>
            <a:ext cx="2754867" cy="655323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5506872" y="2148056"/>
            <a:ext cx="797218" cy="580933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DE6250-64D8-E5E7-29EE-3430DAE5AA3E}"/>
              </a:ext>
            </a:extLst>
          </p:cNvPr>
          <p:cNvSpPr txBox="1"/>
          <p:nvPr/>
        </p:nvSpPr>
        <p:spPr>
          <a:xfrm>
            <a:off x="89151" y="730679"/>
            <a:ext cx="2434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/>
              <a:t>Vizualizace stočení forem v peci</a:t>
            </a:r>
          </a:p>
        </p:txBody>
      </p:sp>
    </p:spTree>
    <p:extLst>
      <p:ext uri="{BB962C8B-B14F-4D97-AF65-F5344CB8AC3E}">
        <p14:creationId xmlns:p14="http://schemas.microsoft.com/office/powerpoint/2010/main" val="109804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5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Stávající řešení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90" y="1451807"/>
            <a:ext cx="3192707" cy="3267391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2350614" y="2633493"/>
            <a:ext cx="429065" cy="452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35" name="Ovál 34"/>
          <p:cNvSpPr/>
          <p:nvPr/>
        </p:nvSpPr>
        <p:spPr>
          <a:xfrm>
            <a:off x="1418748" y="3383279"/>
            <a:ext cx="499075" cy="536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701653" y="871630"/>
            <a:ext cx="411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/>
              <a:t>formy se měří neměří na řetězu, ale na výstupu pece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/>
              <a:t>na každé straně metrem měří vzdálenost rámu formy od konce kuličkové dráhy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/>
              <a:t>je nutné přiřadit naměřenou hodnotu polohy formy na výstupu k článku řetězu na kterém měřená forma ležela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/>
              <a:t>je nutné změřit polohu forem z celé délky řetězu = 58 měření na každé straně</a:t>
            </a:r>
          </a:p>
        </p:txBody>
      </p:sp>
      <p:sp>
        <p:nvSpPr>
          <p:cNvPr id="36" name="Ovál 35"/>
          <p:cNvSpPr/>
          <p:nvPr/>
        </p:nvSpPr>
        <p:spPr>
          <a:xfrm>
            <a:off x="3880025" y="2589807"/>
            <a:ext cx="2321829" cy="228344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cxnSp>
        <p:nvCxnSpPr>
          <p:cNvPr id="37" name="Přímá spojnice se šipkou 36"/>
          <p:cNvCxnSpPr/>
          <p:nvPr/>
        </p:nvCxnSpPr>
        <p:spPr>
          <a:xfrm flipH="1" flipV="1">
            <a:off x="2772173" y="2896730"/>
            <a:ext cx="1198874" cy="391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36" idx="2"/>
          </p:cNvCxnSpPr>
          <p:nvPr/>
        </p:nvCxnSpPr>
        <p:spPr>
          <a:xfrm flipH="1" flipV="1">
            <a:off x="1932811" y="3673713"/>
            <a:ext cx="1947214" cy="57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E261C4-609E-D394-D10D-F47DB58CB996}"/>
              </a:ext>
            </a:extLst>
          </p:cNvPr>
          <p:cNvSpPr txBox="1"/>
          <p:nvPr/>
        </p:nvSpPr>
        <p:spPr>
          <a:xfrm>
            <a:off x="89151" y="730679"/>
            <a:ext cx="310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/>
              <a:t>Měření polohy forem na výstupu z pece</a:t>
            </a:r>
          </a:p>
        </p:txBody>
      </p:sp>
    </p:spTree>
    <p:extLst>
      <p:ext uri="{BB962C8B-B14F-4D97-AF65-F5344CB8AC3E}">
        <p14:creationId xmlns:p14="http://schemas.microsoft.com/office/powerpoint/2010/main" val="331016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6</a:t>
            </a:fld>
            <a:endParaRPr lang="cs-CZ" altLang="ja-JP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0525" y="2381250"/>
            <a:ext cx="1800000" cy="39088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/>
              <a:t>Zadání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01" y="1642685"/>
            <a:ext cx="4023582" cy="299030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306753" y="1561302"/>
            <a:ext cx="449289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/>
              <a:t>Měřidlo - specifikace: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/>
              <a:t>rozsah měřidla 0 – 140mm (desetiny milimetru)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/>
              <a:t>zakomponovat do přípravku, který zajistí snadné zapozicování a přesnost 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/>
              <a:t>přípravek s měřidlem nemůže být napevno instalován na lince, po změření každé formy musí být možné ho sejmout z linky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9968A9-D010-852B-CBFF-FE544327843E}"/>
              </a:ext>
            </a:extLst>
          </p:cNvPr>
          <p:cNvSpPr txBox="1"/>
          <p:nvPr/>
        </p:nvSpPr>
        <p:spPr>
          <a:xfrm>
            <a:off x="101600" y="750133"/>
            <a:ext cx="8914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/>
              <a:t>Navrhněte nahrazení současného měření metrem se zápisem elektronickým měřidlem s pamětí, umožňující následné stažení dat. </a:t>
            </a:r>
          </a:p>
          <a:p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80105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F0AA7A-7193-A8E7-B1E6-056AF821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7</a:t>
            </a:fld>
            <a:endParaRPr lang="cs-CZ" altLang="ja-JP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AC544F7-675B-7F61-53A5-49C9CBDA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Očekáváme pro soutěž…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8608E77-EFAE-C4CD-3D0B-F0FCF0DF7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34AD89-C464-1D4B-339B-E6BDCB017A06}"/>
              </a:ext>
            </a:extLst>
          </p:cNvPr>
          <p:cNvSpPr txBox="1"/>
          <p:nvPr/>
        </p:nvSpPr>
        <p:spPr>
          <a:xfrm>
            <a:off x="101600" y="976961"/>
            <a:ext cx="89140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/>
              <a:t>zpracovanou </a:t>
            </a:r>
            <a:r>
              <a:rPr lang="cs-CZ" sz="2200" b="1"/>
              <a:t>technickou dokumentaci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/>
              <a:t>návrh řešení celé konstrukce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/>
              <a:t>důraz na to, aby konstrukce byla ergonomická, aby byla manipulace snadná a bezpečná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/>
              <a:t>návrh vhodných materiálů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zpracovaný </a:t>
            </a:r>
            <a:r>
              <a:rPr lang="cs-CZ" sz="2000" b="1"/>
              <a:t>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v ideálním případě </a:t>
            </a:r>
            <a:r>
              <a:rPr lang="cs-CZ" sz="2000" b="1"/>
              <a:t>funkční měřidlo </a:t>
            </a:r>
            <a:r>
              <a:rPr lang="cs-CZ" sz="2000"/>
              <a:t>dle specifikace, nebo alespoň </a:t>
            </a:r>
            <a:r>
              <a:rPr lang="cs-CZ" sz="2000" b="1"/>
              <a:t>prototyp</a:t>
            </a:r>
          </a:p>
          <a:p>
            <a:endParaRPr lang="cs-CZ" sz="2000"/>
          </a:p>
          <a:p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3300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F0AA7A-7193-A8E7-B1E6-056AF821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8</a:t>
            </a:fld>
            <a:endParaRPr lang="cs-CZ" altLang="ja-JP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AC544F7-675B-7F61-53A5-49C9CBDA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Očekávaný přínos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8608E77-EFAE-C4CD-3D0B-F0FCF0DF7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5B3156F-00C9-4631-46BE-BF6B17F29722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náhrada aktuálně používaného, nevyhovujícího postupu měření metrem a ručního zápisu</a:t>
            </a:r>
            <a:endParaRPr lang="cs-CZ" sz="2200"/>
          </a:p>
          <a:p>
            <a:r>
              <a:rPr lang="cs-CZ" sz="2200"/>
              <a:t>celkově proces měření a vyhodnocení dat pod větší kontrolou</a:t>
            </a:r>
          </a:p>
          <a:p>
            <a:r>
              <a:rPr lang="cs-CZ" sz="2200" b="1"/>
              <a:t>celkové zrychlení procesu pohybu </a:t>
            </a:r>
            <a:r>
              <a:rPr lang="cs-CZ" sz="2200"/>
              <a:t>skel na výstupu z pece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0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F0AA7A-7193-A8E7-B1E6-056AF821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AC544F7-675B-7F61-53A5-49C9CBDA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8608E77-EFAE-C4CD-3D0B-F0FCF0DF7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C482736-F295-519A-CA55-B9DA8F7008C6}"/>
              </a:ext>
            </a:extLst>
          </p:cNvPr>
          <p:cNvSpPr txBox="1">
            <a:spLocks/>
          </p:cNvSpPr>
          <p:nvPr/>
        </p:nvSpPr>
        <p:spPr>
          <a:xfrm>
            <a:off x="457200" y="958850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AGC Automotive Czech a.s.</a:t>
            </a:r>
          </a:p>
          <a:p>
            <a:r>
              <a:rPr lang="cs-CZ" sz="2200" dirty="0"/>
              <a:t>Petr Cinkl</a:t>
            </a:r>
          </a:p>
          <a:p>
            <a:r>
              <a:rPr lang="cs-CZ" sz="2200" dirty="0"/>
              <a:t>Technolog výroby</a:t>
            </a:r>
          </a:p>
          <a:p>
            <a:r>
              <a:rPr lang="cs-CZ" sz="2200" dirty="0"/>
              <a:t>+420 720 073 642</a:t>
            </a:r>
          </a:p>
          <a:p>
            <a:r>
              <a:rPr lang="cs-CZ" sz="2200" dirty="0"/>
              <a:t>petr.cinkl@agc.com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596081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2adeaf-722e-404a-be8f-82e342376df6">
      <UserInfo>
        <DisplayName>Marcaille Emilie</DisplayName>
        <AccountId>4072</AccountId>
        <AccountType/>
      </UserInfo>
    </SharedWithUsers>
    <_activity xmlns="381dd470-3cc3-437d-9d90-1d40a48ea9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E6FD186685447B6AF5542D6287B32" ma:contentTypeVersion="13" ma:contentTypeDescription="Create a new document." ma:contentTypeScope="" ma:versionID="365097ad1175973672a6a8c1e0b9e546">
  <xsd:schema xmlns:xsd="http://www.w3.org/2001/XMLSchema" xmlns:xs="http://www.w3.org/2001/XMLSchema" xmlns:p="http://schemas.microsoft.com/office/2006/metadata/properties" xmlns:ns3="381dd470-3cc3-437d-9d90-1d40a48ea9aa" xmlns:ns4="382adeaf-722e-404a-be8f-82e342376df6" targetNamespace="http://schemas.microsoft.com/office/2006/metadata/properties" ma:root="true" ma:fieldsID="826e4740a1a1a710c46da85a9b1e571e" ns3:_="" ns4:_="">
    <xsd:import namespace="381dd470-3cc3-437d-9d90-1d40a48ea9aa"/>
    <xsd:import namespace="382adeaf-722e-404a-be8f-82e342376d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4:SharedWithDetails" minOccurs="0"/>
                <xsd:element ref="ns4:SharingHintHash" minOccurs="0"/>
                <xsd:element ref="ns4:SharedWithUser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dd470-3cc3-437d-9d90-1d40a48ea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adeaf-722e-404a-be8f-82e342376df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D6FA7-27D9-4084-A73E-5E28EFB54A6D}">
  <ds:schemaRefs>
    <ds:schemaRef ds:uri="382adeaf-722e-404a-be8f-82e342376df6"/>
    <ds:schemaRef ds:uri="http://schemas.microsoft.com/office/2006/metadata/properties"/>
    <ds:schemaRef ds:uri="381dd470-3cc3-437d-9d90-1d40a48ea9aa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A13FBA8-8DF5-49AF-999C-65527C43B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64E8B-AD92-40A0-BEED-325E55D92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1dd470-3cc3-437d-9d90-1d40a48ea9aa"/>
    <ds:schemaRef ds:uri="382adeaf-722e-404a-be8f-82e342376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AGC_PPT_16-9_En_v01</Template>
  <TotalTime>8</TotalTime>
  <Words>376</Words>
  <Application>Microsoft Office PowerPoint</Application>
  <PresentationFormat>Předvádění na obrazovce (16:9)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Meiryo</vt:lpstr>
      <vt:lpstr>Meiryo UI</vt:lpstr>
      <vt:lpstr>1_agc_powerpoint_template_screen(16-9)</vt:lpstr>
      <vt:lpstr>TECHNOWIZZ 2023</vt:lpstr>
      <vt:lpstr>Návrh a konstrukce měřidla forem při výstupu z pece</vt:lpstr>
      <vt:lpstr>Úvod</vt:lpstr>
      <vt:lpstr>Stávající řešení</vt:lpstr>
      <vt:lpstr>Stávající řešení</vt:lpstr>
      <vt:lpstr>Zadání</vt:lpstr>
      <vt:lpstr>Očekáváme pro soutěž…</vt:lpstr>
      <vt:lpstr>Očekávaný přínos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Verstraete</dc:creator>
  <cp:lastModifiedBy>Petr Veselý</cp:lastModifiedBy>
  <cp:revision>154</cp:revision>
  <dcterms:created xsi:type="dcterms:W3CDTF">2018-07-11T07:57:49Z</dcterms:created>
  <dcterms:modified xsi:type="dcterms:W3CDTF">2023-06-07T09:02:31Z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0x010100907E6FD186685447B6AF5542D6287B32</vt:lpwstr>
  </property>
  <property fmtid="{D5CDD505-2E9C-101B-9397-08002B2CF9AE}" pid="3" name="MSIP_Label_7591ad2d-c74e-4bcc-a079-aa036b04f981_Enabled">
    <vt:lpwstr>true</vt:lpwstr>
  </property>
  <property fmtid="{D5CDD505-2E9C-101B-9397-08002B2CF9AE}" pid="4" name="MSIP_Label_7591ad2d-c74e-4bcc-a079-aa036b04f981_SetDate">
    <vt:lpwstr>2021-06-02T06:47:05Z</vt:lpwstr>
  </property>
  <property fmtid="{D5CDD505-2E9C-101B-9397-08002B2CF9AE}" pid="5" name="MSIP_Label_7591ad2d-c74e-4bcc-a079-aa036b04f981_Method">
    <vt:lpwstr>Privileged</vt:lpwstr>
  </property>
  <property fmtid="{D5CDD505-2E9C-101B-9397-08002B2CF9AE}" pid="6" name="MSIP_Label_7591ad2d-c74e-4bcc-a079-aa036b04f981_Name">
    <vt:lpwstr>7591ad2d-c74e-4bcc-a079-aa036b04f981</vt:lpwstr>
  </property>
  <property fmtid="{D5CDD505-2E9C-101B-9397-08002B2CF9AE}" pid="7" name="MSIP_Label_7591ad2d-c74e-4bcc-a079-aa036b04f981_SiteId">
    <vt:lpwstr>faa6053b-36c4-4c36-af04-796200c185bf</vt:lpwstr>
  </property>
  <property fmtid="{D5CDD505-2E9C-101B-9397-08002B2CF9AE}" pid="8" name="MSIP_Label_7591ad2d-c74e-4bcc-a079-aa036b04f981_ActionId">
    <vt:lpwstr/>
  </property>
  <property fmtid="{D5CDD505-2E9C-101B-9397-08002B2CF9AE}" pid="9" name="MSIP_Label_7591ad2d-c74e-4bcc-a079-aa036b04f981_ContentBits">
    <vt:lpwstr>0</vt:lpwstr>
  </property>
  <property fmtid="{D5CDD505-2E9C-101B-9397-08002B2CF9AE}" pid="10" name="MSIP_Label_9b500289-1a9c-442f-923d-4f95209608d2_Enabled">
    <vt:lpwstr>true</vt:lpwstr>
  </property>
  <property fmtid="{D5CDD505-2E9C-101B-9397-08002B2CF9AE}" pid="11" name="MSIP_Label_9b500289-1a9c-442f-923d-4f95209608d2_SetDate">
    <vt:lpwstr>2022-05-24T14:11:49Z</vt:lpwstr>
  </property>
  <property fmtid="{D5CDD505-2E9C-101B-9397-08002B2CF9AE}" pid="12" name="MSIP_Label_9b500289-1a9c-442f-923d-4f95209608d2_Method">
    <vt:lpwstr>Privileged</vt:lpwstr>
  </property>
  <property fmtid="{D5CDD505-2E9C-101B-9397-08002B2CF9AE}" pid="13" name="MSIP_Label_9b500289-1a9c-442f-923d-4f95209608d2_Name">
    <vt:lpwstr>GCEP2 - Others</vt:lpwstr>
  </property>
  <property fmtid="{D5CDD505-2E9C-101B-9397-08002B2CF9AE}" pid="14" name="MSIP_Label_9b500289-1a9c-442f-923d-4f95209608d2_SiteId">
    <vt:lpwstr>90c56ca2-d892-45ce-810d-6cf368facdb3</vt:lpwstr>
  </property>
  <property fmtid="{D5CDD505-2E9C-101B-9397-08002B2CF9AE}" pid="15" name="MSIP_Label_9b500289-1a9c-442f-923d-4f95209608d2_ActionId">
    <vt:lpwstr>1187b39d-6563-449e-af12-d90b92d00d07</vt:lpwstr>
  </property>
  <property fmtid="{D5CDD505-2E9C-101B-9397-08002B2CF9AE}" pid="16" name="MSIP_Label_9b500289-1a9c-442f-923d-4f95209608d2_ContentBits">
    <vt:lpwstr>0</vt:lpwstr>
  </property>
</Properties>
</file>